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9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C7184-4BE2-4006-8A1D-D4754ABCAB7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435A74-51D6-4D64-AF84-4E6BD8C4FD5F}">
      <dgm:prSet/>
      <dgm:spPr/>
      <dgm:t>
        <a:bodyPr/>
        <a:lstStyle/>
        <a:p>
          <a:r>
            <a:rPr lang="en-US"/>
            <a:t>Risk management is a significant part of   business planning. </a:t>
          </a:r>
        </a:p>
      </dgm:t>
    </dgm:pt>
    <dgm:pt modelId="{49F4A12E-1F3A-4915-BD1E-CFA1F2C33CCB}" type="parTrans" cxnId="{71BBA97A-083E-4B8D-B625-CF3936F9ED7E}">
      <dgm:prSet/>
      <dgm:spPr/>
      <dgm:t>
        <a:bodyPr/>
        <a:lstStyle/>
        <a:p>
          <a:endParaRPr lang="en-US"/>
        </a:p>
      </dgm:t>
    </dgm:pt>
    <dgm:pt modelId="{E46361E8-8D12-47DD-A720-8DDF0ECCBBC7}" type="sibTrans" cxnId="{71BBA97A-083E-4B8D-B625-CF3936F9ED7E}">
      <dgm:prSet/>
      <dgm:spPr/>
      <dgm:t>
        <a:bodyPr/>
        <a:lstStyle/>
        <a:p>
          <a:endParaRPr lang="en-US"/>
        </a:p>
      </dgm:t>
    </dgm:pt>
    <dgm:pt modelId="{670B359A-7697-48D5-8BB4-D17A21400AF0}">
      <dgm:prSet/>
      <dgm:spPr/>
      <dgm:t>
        <a:bodyPr/>
        <a:lstStyle/>
        <a:p>
          <a:r>
            <a:rPr lang="en-US"/>
            <a:t>It can also encompass legal risks like deception, robbery and sexual harassment  lawsuits. </a:t>
          </a:r>
        </a:p>
      </dgm:t>
    </dgm:pt>
    <dgm:pt modelId="{D98D02FE-9921-4200-9CC2-6440E7A38043}" type="parTrans" cxnId="{1BC032D1-D167-48CD-AF46-76B4AA922EF9}">
      <dgm:prSet/>
      <dgm:spPr/>
      <dgm:t>
        <a:bodyPr/>
        <a:lstStyle/>
        <a:p>
          <a:endParaRPr lang="en-US"/>
        </a:p>
      </dgm:t>
    </dgm:pt>
    <dgm:pt modelId="{246BB904-39CA-4365-B0B5-253B644E457F}" type="sibTrans" cxnId="{1BC032D1-D167-48CD-AF46-76B4AA922EF9}">
      <dgm:prSet/>
      <dgm:spPr/>
      <dgm:t>
        <a:bodyPr/>
        <a:lstStyle/>
        <a:p>
          <a:endParaRPr lang="en-US"/>
        </a:p>
      </dgm:t>
    </dgm:pt>
    <dgm:pt modelId="{87B76983-02EE-42A6-893A-A48DF72C8936}">
      <dgm:prSet/>
      <dgm:spPr/>
      <dgm:t>
        <a:bodyPr/>
        <a:lstStyle/>
        <a:p>
          <a:r>
            <a:rPr lang="en-US"/>
            <a:t>Cloud computing is somewhat new in its present pattern    granted that   it is best   directed to reduce intermediate risk  enterprise areas. </a:t>
          </a:r>
        </a:p>
      </dgm:t>
    </dgm:pt>
    <dgm:pt modelId="{7FBA0433-E69F-438F-B660-26E16EDD3DEE}" type="parTrans" cxnId="{99D6CA17-ACCE-4ED8-9C8B-96C9842732F1}">
      <dgm:prSet/>
      <dgm:spPr/>
      <dgm:t>
        <a:bodyPr/>
        <a:lstStyle/>
        <a:p>
          <a:endParaRPr lang="en-US"/>
        </a:p>
      </dgm:t>
    </dgm:pt>
    <dgm:pt modelId="{E5A95417-509A-4759-8A98-DC0FD64CE023}" type="sibTrans" cxnId="{99D6CA17-ACCE-4ED8-9C8B-96C9842732F1}">
      <dgm:prSet/>
      <dgm:spPr/>
      <dgm:t>
        <a:bodyPr/>
        <a:lstStyle/>
        <a:p>
          <a:endParaRPr lang="en-US"/>
        </a:p>
      </dgm:t>
    </dgm:pt>
    <dgm:pt modelId="{5292EFEF-ABAC-4FC3-A923-1795D9C9A5A3}" type="pres">
      <dgm:prSet presAssocID="{A0CC7184-4BE2-4006-8A1D-D4754ABCAB7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B76C68-4C68-485F-BEB6-5E68E9D64169}" type="pres">
      <dgm:prSet presAssocID="{01435A74-51D6-4D64-AF84-4E6BD8C4FD5F}" presName="hierRoot1" presStyleCnt="0"/>
      <dgm:spPr/>
    </dgm:pt>
    <dgm:pt modelId="{4D9ACA79-F2FD-4F00-AA1E-F067F8478D1F}" type="pres">
      <dgm:prSet presAssocID="{01435A74-51D6-4D64-AF84-4E6BD8C4FD5F}" presName="composite" presStyleCnt="0"/>
      <dgm:spPr/>
    </dgm:pt>
    <dgm:pt modelId="{7F162891-DA7F-42B3-9945-6E12FBB52167}" type="pres">
      <dgm:prSet presAssocID="{01435A74-51D6-4D64-AF84-4E6BD8C4FD5F}" presName="background" presStyleLbl="node0" presStyleIdx="0" presStyleCnt="3"/>
      <dgm:spPr/>
    </dgm:pt>
    <dgm:pt modelId="{397DBDF0-0025-462C-8EA1-DDC17107E4BE}" type="pres">
      <dgm:prSet presAssocID="{01435A74-51D6-4D64-AF84-4E6BD8C4FD5F}" presName="text" presStyleLbl="fgAcc0" presStyleIdx="0" presStyleCnt="3">
        <dgm:presLayoutVars>
          <dgm:chPref val="3"/>
        </dgm:presLayoutVars>
      </dgm:prSet>
      <dgm:spPr/>
    </dgm:pt>
    <dgm:pt modelId="{7D34F2E3-0732-4159-8346-52E5E0D4C0D5}" type="pres">
      <dgm:prSet presAssocID="{01435A74-51D6-4D64-AF84-4E6BD8C4FD5F}" presName="hierChild2" presStyleCnt="0"/>
      <dgm:spPr/>
    </dgm:pt>
    <dgm:pt modelId="{4E36D5F8-E423-4F04-925A-5BE3848FE983}" type="pres">
      <dgm:prSet presAssocID="{670B359A-7697-48D5-8BB4-D17A21400AF0}" presName="hierRoot1" presStyleCnt="0"/>
      <dgm:spPr/>
    </dgm:pt>
    <dgm:pt modelId="{A21BE716-740C-4C8A-A84F-29439EB4A7B2}" type="pres">
      <dgm:prSet presAssocID="{670B359A-7697-48D5-8BB4-D17A21400AF0}" presName="composite" presStyleCnt="0"/>
      <dgm:spPr/>
    </dgm:pt>
    <dgm:pt modelId="{3357E8D0-5A9D-4542-A9BE-11DC1B35669A}" type="pres">
      <dgm:prSet presAssocID="{670B359A-7697-48D5-8BB4-D17A21400AF0}" presName="background" presStyleLbl="node0" presStyleIdx="1" presStyleCnt="3"/>
      <dgm:spPr/>
    </dgm:pt>
    <dgm:pt modelId="{035E65E9-45D3-4CC4-B936-C4FF95F6C72C}" type="pres">
      <dgm:prSet presAssocID="{670B359A-7697-48D5-8BB4-D17A21400AF0}" presName="text" presStyleLbl="fgAcc0" presStyleIdx="1" presStyleCnt="3">
        <dgm:presLayoutVars>
          <dgm:chPref val="3"/>
        </dgm:presLayoutVars>
      </dgm:prSet>
      <dgm:spPr/>
    </dgm:pt>
    <dgm:pt modelId="{0DDEC2C0-B4C8-4855-8B66-F3EEE3F10B71}" type="pres">
      <dgm:prSet presAssocID="{670B359A-7697-48D5-8BB4-D17A21400AF0}" presName="hierChild2" presStyleCnt="0"/>
      <dgm:spPr/>
    </dgm:pt>
    <dgm:pt modelId="{316B4871-4386-4251-9E76-69A4DD310358}" type="pres">
      <dgm:prSet presAssocID="{87B76983-02EE-42A6-893A-A48DF72C8936}" presName="hierRoot1" presStyleCnt="0"/>
      <dgm:spPr/>
    </dgm:pt>
    <dgm:pt modelId="{D6E05154-DF1B-431E-B739-852FDCDEB79A}" type="pres">
      <dgm:prSet presAssocID="{87B76983-02EE-42A6-893A-A48DF72C8936}" presName="composite" presStyleCnt="0"/>
      <dgm:spPr/>
    </dgm:pt>
    <dgm:pt modelId="{ED50FD2F-CCD9-49E4-9344-BB858876A33C}" type="pres">
      <dgm:prSet presAssocID="{87B76983-02EE-42A6-893A-A48DF72C8936}" presName="background" presStyleLbl="node0" presStyleIdx="2" presStyleCnt="3"/>
      <dgm:spPr/>
    </dgm:pt>
    <dgm:pt modelId="{E6C133D7-CBAB-48B0-A921-3EDD30A48F25}" type="pres">
      <dgm:prSet presAssocID="{87B76983-02EE-42A6-893A-A48DF72C8936}" presName="text" presStyleLbl="fgAcc0" presStyleIdx="2" presStyleCnt="3">
        <dgm:presLayoutVars>
          <dgm:chPref val="3"/>
        </dgm:presLayoutVars>
      </dgm:prSet>
      <dgm:spPr/>
    </dgm:pt>
    <dgm:pt modelId="{24FDCEA1-AACB-4DAC-8F02-D040C7A65971}" type="pres">
      <dgm:prSet presAssocID="{87B76983-02EE-42A6-893A-A48DF72C8936}" presName="hierChild2" presStyleCnt="0"/>
      <dgm:spPr/>
    </dgm:pt>
  </dgm:ptLst>
  <dgm:cxnLst>
    <dgm:cxn modelId="{99D6CA17-ACCE-4ED8-9C8B-96C9842732F1}" srcId="{A0CC7184-4BE2-4006-8A1D-D4754ABCAB73}" destId="{87B76983-02EE-42A6-893A-A48DF72C8936}" srcOrd="2" destOrd="0" parTransId="{7FBA0433-E69F-438F-B660-26E16EDD3DEE}" sibTransId="{E5A95417-509A-4759-8A98-DC0FD64CE023}"/>
    <dgm:cxn modelId="{66FA8319-F7B4-4FB1-A09F-695E1BC424D9}" type="presOf" srcId="{A0CC7184-4BE2-4006-8A1D-D4754ABCAB73}" destId="{5292EFEF-ABAC-4FC3-A923-1795D9C9A5A3}" srcOrd="0" destOrd="0" presId="urn:microsoft.com/office/officeart/2005/8/layout/hierarchy1"/>
    <dgm:cxn modelId="{D11B441D-5BAD-4BAD-82EB-A3211AF05E36}" type="presOf" srcId="{670B359A-7697-48D5-8BB4-D17A21400AF0}" destId="{035E65E9-45D3-4CC4-B936-C4FF95F6C72C}" srcOrd="0" destOrd="0" presId="urn:microsoft.com/office/officeart/2005/8/layout/hierarchy1"/>
    <dgm:cxn modelId="{3982D337-8DE4-4B49-A1AA-A9B06D45F617}" type="presOf" srcId="{01435A74-51D6-4D64-AF84-4E6BD8C4FD5F}" destId="{397DBDF0-0025-462C-8EA1-DDC17107E4BE}" srcOrd="0" destOrd="0" presId="urn:microsoft.com/office/officeart/2005/8/layout/hierarchy1"/>
    <dgm:cxn modelId="{71BBA97A-083E-4B8D-B625-CF3936F9ED7E}" srcId="{A0CC7184-4BE2-4006-8A1D-D4754ABCAB73}" destId="{01435A74-51D6-4D64-AF84-4E6BD8C4FD5F}" srcOrd="0" destOrd="0" parTransId="{49F4A12E-1F3A-4915-BD1E-CFA1F2C33CCB}" sibTransId="{E46361E8-8D12-47DD-A720-8DDF0ECCBBC7}"/>
    <dgm:cxn modelId="{1BC032D1-D167-48CD-AF46-76B4AA922EF9}" srcId="{A0CC7184-4BE2-4006-8A1D-D4754ABCAB73}" destId="{670B359A-7697-48D5-8BB4-D17A21400AF0}" srcOrd="1" destOrd="0" parTransId="{D98D02FE-9921-4200-9CC2-6440E7A38043}" sibTransId="{246BB904-39CA-4365-B0B5-253B644E457F}"/>
    <dgm:cxn modelId="{FAAB9AF2-60DE-4280-9A7B-6DE03B22FF00}" type="presOf" srcId="{87B76983-02EE-42A6-893A-A48DF72C8936}" destId="{E6C133D7-CBAB-48B0-A921-3EDD30A48F25}" srcOrd="0" destOrd="0" presId="urn:microsoft.com/office/officeart/2005/8/layout/hierarchy1"/>
    <dgm:cxn modelId="{210C415F-45AD-4D18-A0DE-0506408F2BBF}" type="presParOf" srcId="{5292EFEF-ABAC-4FC3-A923-1795D9C9A5A3}" destId="{69B76C68-4C68-485F-BEB6-5E68E9D64169}" srcOrd="0" destOrd="0" presId="urn:microsoft.com/office/officeart/2005/8/layout/hierarchy1"/>
    <dgm:cxn modelId="{B0D8A0A9-31CD-46D0-A516-300CEF8D2416}" type="presParOf" srcId="{69B76C68-4C68-485F-BEB6-5E68E9D64169}" destId="{4D9ACA79-F2FD-4F00-AA1E-F067F8478D1F}" srcOrd="0" destOrd="0" presId="urn:microsoft.com/office/officeart/2005/8/layout/hierarchy1"/>
    <dgm:cxn modelId="{8F87921B-99C9-4D45-A435-823880F0EADF}" type="presParOf" srcId="{4D9ACA79-F2FD-4F00-AA1E-F067F8478D1F}" destId="{7F162891-DA7F-42B3-9945-6E12FBB52167}" srcOrd="0" destOrd="0" presId="urn:microsoft.com/office/officeart/2005/8/layout/hierarchy1"/>
    <dgm:cxn modelId="{DFD30199-E383-41AE-980C-EF298C317BB8}" type="presParOf" srcId="{4D9ACA79-F2FD-4F00-AA1E-F067F8478D1F}" destId="{397DBDF0-0025-462C-8EA1-DDC17107E4BE}" srcOrd="1" destOrd="0" presId="urn:microsoft.com/office/officeart/2005/8/layout/hierarchy1"/>
    <dgm:cxn modelId="{FEF59B21-9EFD-4542-86B7-B21218050294}" type="presParOf" srcId="{69B76C68-4C68-485F-BEB6-5E68E9D64169}" destId="{7D34F2E3-0732-4159-8346-52E5E0D4C0D5}" srcOrd="1" destOrd="0" presId="urn:microsoft.com/office/officeart/2005/8/layout/hierarchy1"/>
    <dgm:cxn modelId="{83E54EC5-C8CC-437D-A8A3-41E70D8D1849}" type="presParOf" srcId="{5292EFEF-ABAC-4FC3-A923-1795D9C9A5A3}" destId="{4E36D5F8-E423-4F04-925A-5BE3848FE983}" srcOrd="1" destOrd="0" presId="urn:microsoft.com/office/officeart/2005/8/layout/hierarchy1"/>
    <dgm:cxn modelId="{339B3CB5-6DB1-4B32-A807-8E0D7D311B26}" type="presParOf" srcId="{4E36D5F8-E423-4F04-925A-5BE3848FE983}" destId="{A21BE716-740C-4C8A-A84F-29439EB4A7B2}" srcOrd="0" destOrd="0" presId="urn:microsoft.com/office/officeart/2005/8/layout/hierarchy1"/>
    <dgm:cxn modelId="{59ECBD2A-9EC3-4317-8EBA-CA00713759F8}" type="presParOf" srcId="{A21BE716-740C-4C8A-A84F-29439EB4A7B2}" destId="{3357E8D0-5A9D-4542-A9BE-11DC1B35669A}" srcOrd="0" destOrd="0" presId="urn:microsoft.com/office/officeart/2005/8/layout/hierarchy1"/>
    <dgm:cxn modelId="{41912E66-2406-444D-ABBF-8DCA13534D53}" type="presParOf" srcId="{A21BE716-740C-4C8A-A84F-29439EB4A7B2}" destId="{035E65E9-45D3-4CC4-B936-C4FF95F6C72C}" srcOrd="1" destOrd="0" presId="urn:microsoft.com/office/officeart/2005/8/layout/hierarchy1"/>
    <dgm:cxn modelId="{C3E467D3-4096-4951-9E74-201F0ECC233E}" type="presParOf" srcId="{4E36D5F8-E423-4F04-925A-5BE3848FE983}" destId="{0DDEC2C0-B4C8-4855-8B66-F3EEE3F10B71}" srcOrd="1" destOrd="0" presId="urn:microsoft.com/office/officeart/2005/8/layout/hierarchy1"/>
    <dgm:cxn modelId="{969E4B48-677D-4D58-B452-0F9AA8643768}" type="presParOf" srcId="{5292EFEF-ABAC-4FC3-A923-1795D9C9A5A3}" destId="{316B4871-4386-4251-9E76-69A4DD310358}" srcOrd="2" destOrd="0" presId="urn:microsoft.com/office/officeart/2005/8/layout/hierarchy1"/>
    <dgm:cxn modelId="{F090AAC2-9960-4012-9DDE-C61584751203}" type="presParOf" srcId="{316B4871-4386-4251-9E76-69A4DD310358}" destId="{D6E05154-DF1B-431E-B739-852FDCDEB79A}" srcOrd="0" destOrd="0" presId="urn:microsoft.com/office/officeart/2005/8/layout/hierarchy1"/>
    <dgm:cxn modelId="{54CA5B9F-38A1-400B-A363-D52A65D8CA5E}" type="presParOf" srcId="{D6E05154-DF1B-431E-B739-852FDCDEB79A}" destId="{ED50FD2F-CCD9-49E4-9344-BB858876A33C}" srcOrd="0" destOrd="0" presId="urn:microsoft.com/office/officeart/2005/8/layout/hierarchy1"/>
    <dgm:cxn modelId="{863267B3-F863-4ECB-A379-7DF047109DCE}" type="presParOf" srcId="{D6E05154-DF1B-431E-B739-852FDCDEB79A}" destId="{E6C133D7-CBAB-48B0-A921-3EDD30A48F25}" srcOrd="1" destOrd="0" presId="urn:microsoft.com/office/officeart/2005/8/layout/hierarchy1"/>
    <dgm:cxn modelId="{C347E683-A152-433D-8188-BD2AFD5E913E}" type="presParOf" srcId="{316B4871-4386-4251-9E76-69A4DD310358}" destId="{24FDCEA1-AACB-4DAC-8F02-D040C7A659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DD0067-1904-44A9-A6D3-40DBD796875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42DAB3-CB2D-4102-B15D-EF3B12192340}">
      <dgm:prSet/>
      <dgm:spPr/>
      <dgm:t>
        <a:bodyPr/>
        <a:lstStyle/>
        <a:p>
          <a:r>
            <a:rPr lang="en-US" b="1"/>
            <a:t>Data Backup Plan:</a:t>
          </a:r>
          <a:endParaRPr lang="en-US"/>
        </a:p>
      </dgm:t>
    </dgm:pt>
    <dgm:pt modelId="{F6A92A86-8A55-4274-9DEC-9C7C36B99E19}" type="parTrans" cxnId="{2453D1BB-9C97-46EB-868D-B3A32259A2D6}">
      <dgm:prSet/>
      <dgm:spPr/>
      <dgm:t>
        <a:bodyPr/>
        <a:lstStyle/>
        <a:p>
          <a:endParaRPr lang="en-US"/>
        </a:p>
      </dgm:t>
    </dgm:pt>
    <dgm:pt modelId="{9F945A10-32F8-43B1-AB33-90D2A54F0459}" type="sibTrans" cxnId="{2453D1BB-9C97-46EB-868D-B3A32259A2D6}">
      <dgm:prSet/>
      <dgm:spPr/>
      <dgm:t>
        <a:bodyPr/>
        <a:lstStyle/>
        <a:p>
          <a:endParaRPr lang="en-US"/>
        </a:p>
      </dgm:t>
    </dgm:pt>
    <dgm:pt modelId="{AB67060A-F49B-4EC4-9F88-1A5B4B91B223}">
      <dgm:prSet/>
      <dgm:spPr/>
      <dgm:t>
        <a:bodyPr/>
        <a:lstStyle/>
        <a:p>
          <a:r>
            <a:rPr lang="en-US"/>
            <a:t>-Essential for security – Protects against data corruption and hardware failure.  </a:t>
          </a:r>
        </a:p>
      </dgm:t>
    </dgm:pt>
    <dgm:pt modelId="{5B452C7E-6FA6-4066-8E63-130200E94F1C}" type="parTrans" cxnId="{623C413A-BA31-428B-BE85-D0CD58DD3296}">
      <dgm:prSet/>
      <dgm:spPr/>
      <dgm:t>
        <a:bodyPr/>
        <a:lstStyle/>
        <a:p>
          <a:endParaRPr lang="en-US"/>
        </a:p>
      </dgm:t>
    </dgm:pt>
    <dgm:pt modelId="{FA17CA6E-225A-40B4-8FF2-A6018BA8181C}" type="sibTrans" cxnId="{623C413A-BA31-428B-BE85-D0CD58DD3296}">
      <dgm:prSet/>
      <dgm:spPr/>
      <dgm:t>
        <a:bodyPr/>
        <a:lstStyle/>
        <a:p>
          <a:endParaRPr lang="en-US"/>
        </a:p>
      </dgm:t>
    </dgm:pt>
    <dgm:pt modelId="{F9D1FC9D-6590-41E4-B84F-D45EF7E5EC46}">
      <dgm:prSet/>
      <dgm:spPr/>
      <dgm:t>
        <a:bodyPr/>
        <a:lstStyle/>
        <a:p>
          <a:r>
            <a:rPr lang="en-US"/>
            <a:t>-Restoration capability – Ensures organizations can recover lost or damaged data efficiently.  </a:t>
          </a:r>
        </a:p>
      </dgm:t>
    </dgm:pt>
    <dgm:pt modelId="{99C7252A-3F64-4937-AA50-9E3826B1C664}" type="parTrans" cxnId="{31881079-ED22-40C4-9743-D9B42467B005}">
      <dgm:prSet/>
      <dgm:spPr/>
      <dgm:t>
        <a:bodyPr/>
        <a:lstStyle/>
        <a:p>
          <a:endParaRPr lang="en-US"/>
        </a:p>
      </dgm:t>
    </dgm:pt>
    <dgm:pt modelId="{269FD553-28D4-4976-AA59-AAD007211395}" type="sibTrans" cxnId="{31881079-ED22-40C4-9743-D9B42467B005}">
      <dgm:prSet/>
      <dgm:spPr/>
      <dgm:t>
        <a:bodyPr/>
        <a:lstStyle/>
        <a:p>
          <a:endParaRPr lang="en-US"/>
        </a:p>
      </dgm:t>
    </dgm:pt>
    <dgm:pt modelId="{9F5002A2-327F-4B69-A312-C558590E17D7}">
      <dgm:prSet/>
      <dgm:spPr/>
      <dgm:t>
        <a:bodyPr/>
        <a:lstStyle/>
        <a:p>
          <a:r>
            <a:rPr lang="en-US" b="1"/>
            <a:t>Disaster Recovery Plan (DRP):</a:t>
          </a:r>
          <a:endParaRPr lang="en-US"/>
        </a:p>
      </dgm:t>
    </dgm:pt>
    <dgm:pt modelId="{AC829BAB-F5BB-4F55-A0FC-FA54195F7AB0}" type="parTrans" cxnId="{B7822242-D935-48ED-A940-A793ECC7772F}">
      <dgm:prSet/>
      <dgm:spPr/>
      <dgm:t>
        <a:bodyPr/>
        <a:lstStyle/>
        <a:p>
          <a:endParaRPr lang="en-US"/>
        </a:p>
      </dgm:t>
    </dgm:pt>
    <dgm:pt modelId="{3A3BC3BA-2F0C-4558-AA73-D56835E3BB97}" type="sibTrans" cxnId="{B7822242-D935-48ED-A940-A793ECC7772F}">
      <dgm:prSet/>
      <dgm:spPr/>
      <dgm:t>
        <a:bodyPr/>
        <a:lstStyle/>
        <a:p>
          <a:endParaRPr lang="en-US"/>
        </a:p>
      </dgm:t>
    </dgm:pt>
    <dgm:pt modelId="{FCD2390D-52DF-4A82-9993-6029BFAD598A}">
      <dgm:prSet/>
      <dgm:spPr/>
      <dgm:t>
        <a:bodyPr/>
        <a:lstStyle/>
        <a:p>
          <a:r>
            <a:rPr lang="en-US"/>
            <a:t>- Rapid recovery strategy – Minimizes disruption after a disaster.  </a:t>
          </a:r>
        </a:p>
      </dgm:t>
    </dgm:pt>
    <dgm:pt modelId="{DBF9CE95-E8C2-422C-BB02-996123FEB138}" type="parTrans" cxnId="{7853E108-C715-44CD-84BC-14F67A457A15}">
      <dgm:prSet/>
      <dgm:spPr/>
      <dgm:t>
        <a:bodyPr/>
        <a:lstStyle/>
        <a:p>
          <a:endParaRPr lang="en-US"/>
        </a:p>
      </dgm:t>
    </dgm:pt>
    <dgm:pt modelId="{CBCAFCA7-2AC6-4A62-BD4F-09FF83B16FB0}" type="sibTrans" cxnId="{7853E108-C715-44CD-84BC-14F67A457A15}">
      <dgm:prSet/>
      <dgm:spPr/>
      <dgm:t>
        <a:bodyPr/>
        <a:lstStyle/>
        <a:p>
          <a:endParaRPr lang="en-US"/>
        </a:p>
      </dgm:t>
    </dgm:pt>
    <dgm:pt modelId="{F1022606-C291-4702-98B5-0F1FE916183D}">
      <dgm:prSet/>
      <dgm:spPr/>
      <dgm:t>
        <a:bodyPr/>
        <a:lstStyle/>
        <a:p>
          <a:r>
            <a:rPr lang="en-US"/>
            <a:t>- Business continuity – Helps organizations resume operations with minimal impact.  </a:t>
          </a:r>
        </a:p>
      </dgm:t>
    </dgm:pt>
    <dgm:pt modelId="{F5D526D4-B608-41AB-8302-FC2FAFE1289E}" type="parTrans" cxnId="{C6EAF496-1ED5-4B21-90DC-0B1A58475462}">
      <dgm:prSet/>
      <dgm:spPr/>
      <dgm:t>
        <a:bodyPr/>
        <a:lstStyle/>
        <a:p>
          <a:endParaRPr lang="en-US"/>
        </a:p>
      </dgm:t>
    </dgm:pt>
    <dgm:pt modelId="{7A74EB00-CD7B-42AD-A10D-DA2445BD12F2}" type="sibTrans" cxnId="{C6EAF496-1ED5-4B21-90DC-0B1A58475462}">
      <dgm:prSet/>
      <dgm:spPr/>
      <dgm:t>
        <a:bodyPr/>
        <a:lstStyle/>
        <a:p>
          <a:endParaRPr lang="en-US"/>
        </a:p>
      </dgm:t>
    </dgm:pt>
    <dgm:pt modelId="{7FAECD35-0C45-4189-A712-D7551DFCFBA2}" type="pres">
      <dgm:prSet presAssocID="{F7DD0067-1904-44A9-A6D3-40DBD796875F}" presName="vert0" presStyleCnt="0">
        <dgm:presLayoutVars>
          <dgm:dir/>
          <dgm:animOne val="branch"/>
          <dgm:animLvl val="lvl"/>
        </dgm:presLayoutVars>
      </dgm:prSet>
      <dgm:spPr/>
    </dgm:pt>
    <dgm:pt modelId="{98208F27-B81D-4294-B9DB-218EACDB77CD}" type="pres">
      <dgm:prSet presAssocID="{FE42DAB3-CB2D-4102-B15D-EF3B12192340}" presName="thickLine" presStyleLbl="alignNode1" presStyleIdx="0" presStyleCnt="6"/>
      <dgm:spPr/>
    </dgm:pt>
    <dgm:pt modelId="{17080E64-11A1-4A6B-ABE1-1D86575939DF}" type="pres">
      <dgm:prSet presAssocID="{FE42DAB3-CB2D-4102-B15D-EF3B12192340}" presName="horz1" presStyleCnt="0"/>
      <dgm:spPr/>
    </dgm:pt>
    <dgm:pt modelId="{E25E3E3A-098C-478E-A252-8ED3D655A8F5}" type="pres">
      <dgm:prSet presAssocID="{FE42DAB3-CB2D-4102-B15D-EF3B12192340}" presName="tx1" presStyleLbl="revTx" presStyleIdx="0" presStyleCnt="6"/>
      <dgm:spPr/>
    </dgm:pt>
    <dgm:pt modelId="{558CA67F-AC8A-48EC-8BF4-CC1C9932B66B}" type="pres">
      <dgm:prSet presAssocID="{FE42DAB3-CB2D-4102-B15D-EF3B12192340}" presName="vert1" presStyleCnt="0"/>
      <dgm:spPr/>
    </dgm:pt>
    <dgm:pt modelId="{FE971E2C-48FD-4B4A-A7D3-9EFD2056D298}" type="pres">
      <dgm:prSet presAssocID="{AB67060A-F49B-4EC4-9F88-1A5B4B91B223}" presName="thickLine" presStyleLbl="alignNode1" presStyleIdx="1" presStyleCnt="6"/>
      <dgm:spPr/>
    </dgm:pt>
    <dgm:pt modelId="{EAC846B0-170D-4551-AEB2-1B4BE997185E}" type="pres">
      <dgm:prSet presAssocID="{AB67060A-F49B-4EC4-9F88-1A5B4B91B223}" presName="horz1" presStyleCnt="0"/>
      <dgm:spPr/>
    </dgm:pt>
    <dgm:pt modelId="{E049865C-E7DA-48BB-8F5A-C8F78FA7E4BC}" type="pres">
      <dgm:prSet presAssocID="{AB67060A-F49B-4EC4-9F88-1A5B4B91B223}" presName="tx1" presStyleLbl="revTx" presStyleIdx="1" presStyleCnt="6"/>
      <dgm:spPr/>
    </dgm:pt>
    <dgm:pt modelId="{A95E01C1-F7B6-4306-AE14-BE9243DC7E56}" type="pres">
      <dgm:prSet presAssocID="{AB67060A-F49B-4EC4-9F88-1A5B4B91B223}" presName="vert1" presStyleCnt="0"/>
      <dgm:spPr/>
    </dgm:pt>
    <dgm:pt modelId="{9D78D47A-09F1-42EF-B0E9-4118AFFEBCD6}" type="pres">
      <dgm:prSet presAssocID="{F9D1FC9D-6590-41E4-B84F-D45EF7E5EC46}" presName="thickLine" presStyleLbl="alignNode1" presStyleIdx="2" presStyleCnt="6"/>
      <dgm:spPr/>
    </dgm:pt>
    <dgm:pt modelId="{A041ED4C-4616-45F1-8FE2-742BA3B04739}" type="pres">
      <dgm:prSet presAssocID="{F9D1FC9D-6590-41E4-B84F-D45EF7E5EC46}" presName="horz1" presStyleCnt="0"/>
      <dgm:spPr/>
    </dgm:pt>
    <dgm:pt modelId="{5BDCDC4E-D5A9-43E0-954F-AD7064BFB241}" type="pres">
      <dgm:prSet presAssocID="{F9D1FC9D-6590-41E4-B84F-D45EF7E5EC46}" presName="tx1" presStyleLbl="revTx" presStyleIdx="2" presStyleCnt="6"/>
      <dgm:spPr/>
    </dgm:pt>
    <dgm:pt modelId="{994F874E-4B92-42EA-9EE1-59C6E5F293D5}" type="pres">
      <dgm:prSet presAssocID="{F9D1FC9D-6590-41E4-B84F-D45EF7E5EC46}" presName="vert1" presStyleCnt="0"/>
      <dgm:spPr/>
    </dgm:pt>
    <dgm:pt modelId="{AF052443-8D83-4BF3-A1A0-977325D87619}" type="pres">
      <dgm:prSet presAssocID="{9F5002A2-327F-4B69-A312-C558590E17D7}" presName="thickLine" presStyleLbl="alignNode1" presStyleIdx="3" presStyleCnt="6"/>
      <dgm:spPr/>
    </dgm:pt>
    <dgm:pt modelId="{1C144DF9-473C-4BD8-9ABF-BEF252986C32}" type="pres">
      <dgm:prSet presAssocID="{9F5002A2-327F-4B69-A312-C558590E17D7}" presName="horz1" presStyleCnt="0"/>
      <dgm:spPr/>
    </dgm:pt>
    <dgm:pt modelId="{F31CCDD8-570D-476F-B6B9-831D7DAF8477}" type="pres">
      <dgm:prSet presAssocID="{9F5002A2-327F-4B69-A312-C558590E17D7}" presName="tx1" presStyleLbl="revTx" presStyleIdx="3" presStyleCnt="6"/>
      <dgm:spPr/>
    </dgm:pt>
    <dgm:pt modelId="{7C15DC0A-5E17-4290-A62C-9154927C6504}" type="pres">
      <dgm:prSet presAssocID="{9F5002A2-327F-4B69-A312-C558590E17D7}" presName="vert1" presStyleCnt="0"/>
      <dgm:spPr/>
    </dgm:pt>
    <dgm:pt modelId="{B3A0B977-73A7-4599-B042-AB026A236B4D}" type="pres">
      <dgm:prSet presAssocID="{FCD2390D-52DF-4A82-9993-6029BFAD598A}" presName="thickLine" presStyleLbl="alignNode1" presStyleIdx="4" presStyleCnt="6"/>
      <dgm:spPr/>
    </dgm:pt>
    <dgm:pt modelId="{798A5EE1-9D01-4891-92DD-9D7371036B19}" type="pres">
      <dgm:prSet presAssocID="{FCD2390D-52DF-4A82-9993-6029BFAD598A}" presName="horz1" presStyleCnt="0"/>
      <dgm:spPr/>
    </dgm:pt>
    <dgm:pt modelId="{79643D20-4CC6-42F5-B5ED-A5F24F7520CA}" type="pres">
      <dgm:prSet presAssocID="{FCD2390D-52DF-4A82-9993-6029BFAD598A}" presName="tx1" presStyleLbl="revTx" presStyleIdx="4" presStyleCnt="6"/>
      <dgm:spPr/>
    </dgm:pt>
    <dgm:pt modelId="{AF888E68-47AD-474C-BC99-A68326B9560D}" type="pres">
      <dgm:prSet presAssocID="{FCD2390D-52DF-4A82-9993-6029BFAD598A}" presName="vert1" presStyleCnt="0"/>
      <dgm:spPr/>
    </dgm:pt>
    <dgm:pt modelId="{ED36AE2E-4C7D-4446-8B48-E48B14D92FFD}" type="pres">
      <dgm:prSet presAssocID="{F1022606-C291-4702-98B5-0F1FE916183D}" presName="thickLine" presStyleLbl="alignNode1" presStyleIdx="5" presStyleCnt="6"/>
      <dgm:spPr/>
    </dgm:pt>
    <dgm:pt modelId="{EBB5D76E-5B5A-4C8D-BAAB-EBDF959BC266}" type="pres">
      <dgm:prSet presAssocID="{F1022606-C291-4702-98B5-0F1FE916183D}" presName="horz1" presStyleCnt="0"/>
      <dgm:spPr/>
    </dgm:pt>
    <dgm:pt modelId="{8C9B00FF-32D8-4042-A0E2-6122699BEBDF}" type="pres">
      <dgm:prSet presAssocID="{F1022606-C291-4702-98B5-0F1FE916183D}" presName="tx1" presStyleLbl="revTx" presStyleIdx="5" presStyleCnt="6"/>
      <dgm:spPr/>
    </dgm:pt>
    <dgm:pt modelId="{F63F6C07-3143-4AAC-9459-4BDD5DFB341A}" type="pres">
      <dgm:prSet presAssocID="{F1022606-C291-4702-98B5-0F1FE916183D}" presName="vert1" presStyleCnt="0"/>
      <dgm:spPr/>
    </dgm:pt>
  </dgm:ptLst>
  <dgm:cxnLst>
    <dgm:cxn modelId="{7853E108-C715-44CD-84BC-14F67A457A15}" srcId="{F7DD0067-1904-44A9-A6D3-40DBD796875F}" destId="{FCD2390D-52DF-4A82-9993-6029BFAD598A}" srcOrd="4" destOrd="0" parTransId="{DBF9CE95-E8C2-422C-BB02-996123FEB138}" sibTransId="{CBCAFCA7-2AC6-4A62-BD4F-09FF83B16FB0}"/>
    <dgm:cxn modelId="{BD552632-1BDD-417F-8F00-C489DD039F20}" type="presOf" srcId="{F7DD0067-1904-44A9-A6D3-40DBD796875F}" destId="{7FAECD35-0C45-4189-A712-D7551DFCFBA2}" srcOrd="0" destOrd="0" presId="urn:microsoft.com/office/officeart/2008/layout/LinedList"/>
    <dgm:cxn modelId="{623C413A-BA31-428B-BE85-D0CD58DD3296}" srcId="{F7DD0067-1904-44A9-A6D3-40DBD796875F}" destId="{AB67060A-F49B-4EC4-9F88-1A5B4B91B223}" srcOrd="1" destOrd="0" parTransId="{5B452C7E-6FA6-4066-8E63-130200E94F1C}" sibTransId="{FA17CA6E-225A-40B4-8FF2-A6018BA8181C}"/>
    <dgm:cxn modelId="{B7822242-D935-48ED-A940-A793ECC7772F}" srcId="{F7DD0067-1904-44A9-A6D3-40DBD796875F}" destId="{9F5002A2-327F-4B69-A312-C558590E17D7}" srcOrd="3" destOrd="0" parTransId="{AC829BAB-F5BB-4F55-A0FC-FA54195F7AB0}" sibTransId="{3A3BC3BA-2F0C-4558-AA73-D56835E3BB97}"/>
    <dgm:cxn modelId="{649AB645-E73D-4987-B4A2-7C73A4054621}" type="presOf" srcId="{AB67060A-F49B-4EC4-9F88-1A5B4B91B223}" destId="{E049865C-E7DA-48BB-8F5A-C8F78FA7E4BC}" srcOrd="0" destOrd="0" presId="urn:microsoft.com/office/officeart/2008/layout/LinedList"/>
    <dgm:cxn modelId="{31881079-ED22-40C4-9743-D9B42467B005}" srcId="{F7DD0067-1904-44A9-A6D3-40DBD796875F}" destId="{F9D1FC9D-6590-41E4-B84F-D45EF7E5EC46}" srcOrd="2" destOrd="0" parTransId="{99C7252A-3F64-4937-AA50-9E3826B1C664}" sibTransId="{269FD553-28D4-4976-AA59-AAD007211395}"/>
    <dgm:cxn modelId="{420A8B84-4693-4194-9325-D0595D7E1F97}" type="presOf" srcId="{FCD2390D-52DF-4A82-9993-6029BFAD598A}" destId="{79643D20-4CC6-42F5-B5ED-A5F24F7520CA}" srcOrd="0" destOrd="0" presId="urn:microsoft.com/office/officeart/2008/layout/LinedList"/>
    <dgm:cxn modelId="{C6EAF496-1ED5-4B21-90DC-0B1A58475462}" srcId="{F7DD0067-1904-44A9-A6D3-40DBD796875F}" destId="{F1022606-C291-4702-98B5-0F1FE916183D}" srcOrd="5" destOrd="0" parTransId="{F5D526D4-B608-41AB-8302-FC2FAFE1289E}" sibTransId="{7A74EB00-CD7B-42AD-A10D-DA2445BD12F2}"/>
    <dgm:cxn modelId="{1791CB99-80FB-4860-AFAF-5413ACC520CA}" type="presOf" srcId="{FE42DAB3-CB2D-4102-B15D-EF3B12192340}" destId="{E25E3E3A-098C-478E-A252-8ED3D655A8F5}" srcOrd="0" destOrd="0" presId="urn:microsoft.com/office/officeart/2008/layout/LinedList"/>
    <dgm:cxn modelId="{2046EFAE-8E02-4FA9-BE14-6DD7C5181E8D}" type="presOf" srcId="{F1022606-C291-4702-98B5-0F1FE916183D}" destId="{8C9B00FF-32D8-4042-A0E2-6122699BEBDF}" srcOrd="0" destOrd="0" presId="urn:microsoft.com/office/officeart/2008/layout/LinedList"/>
    <dgm:cxn modelId="{2453D1BB-9C97-46EB-868D-B3A32259A2D6}" srcId="{F7DD0067-1904-44A9-A6D3-40DBD796875F}" destId="{FE42DAB3-CB2D-4102-B15D-EF3B12192340}" srcOrd="0" destOrd="0" parTransId="{F6A92A86-8A55-4274-9DEC-9C7C36B99E19}" sibTransId="{9F945A10-32F8-43B1-AB33-90D2A54F0459}"/>
    <dgm:cxn modelId="{4C51AECE-D8CD-409E-B4DC-E4B7EAF1783F}" type="presOf" srcId="{F9D1FC9D-6590-41E4-B84F-D45EF7E5EC46}" destId="{5BDCDC4E-D5A9-43E0-954F-AD7064BFB241}" srcOrd="0" destOrd="0" presId="urn:microsoft.com/office/officeart/2008/layout/LinedList"/>
    <dgm:cxn modelId="{705176ED-B6FE-4D14-BAE8-832BD33768BE}" type="presOf" srcId="{9F5002A2-327F-4B69-A312-C558590E17D7}" destId="{F31CCDD8-570D-476F-B6B9-831D7DAF8477}" srcOrd="0" destOrd="0" presId="urn:microsoft.com/office/officeart/2008/layout/LinedList"/>
    <dgm:cxn modelId="{5366D4B3-BA88-468F-8F42-43E2652D0CDF}" type="presParOf" srcId="{7FAECD35-0C45-4189-A712-D7551DFCFBA2}" destId="{98208F27-B81D-4294-B9DB-218EACDB77CD}" srcOrd="0" destOrd="0" presId="urn:microsoft.com/office/officeart/2008/layout/LinedList"/>
    <dgm:cxn modelId="{28F6BD5A-D30B-4DED-A411-346DB892FABE}" type="presParOf" srcId="{7FAECD35-0C45-4189-A712-D7551DFCFBA2}" destId="{17080E64-11A1-4A6B-ABE1-1D86575939DF}" srcOrd="1" destOrd="0" presId="urn:microsoft.com/office/officeart/2008/layout/LinedList"/>
    <dgm:cxn modelId="{C26AE87D-A19F-467D-8E0C-B8CFF7A2F2C3}" type="presParOf" srcId="{17080E64-11A1-4A6B-ABE1-1D86575939DF}" destId="{E25E3E3A-098C-478E-A252-8ED3D655A8F5}" srcOrd="0" destOrd="0" presId="urn:microsoft.com/office/officeart/2008/layout/LinedList"/>
    <dgm:cxn modelId="{16FE3790-D6E2-4962-AE82-9A6C7992BF6D}" type="presParOf" srcId="{17080E64-11A1-4A6B-ABE1-1D86575939DF}" destId="{558CA67F-AC8A-48EC-8BF4-CC1C9932B66B}" srcOrd="1" destOrd="0" presId="urn:microsoft.com/office/officeart/2008/layout/LinedList"/>
    <dgm:cxn modelId="{AB456E7F-77CE-4423-A787-B9A6135B7A45}" type="presParOf" srcId="{7FAECD35-0C45-4189-A712-D7551DFCFBA2}" destId="{FE971E2C-48FD-4B4A-A7D3-9EFD2056D298}" srcOrd="2" destOrd="0" presId="urn:microsoft.com/office/officeart/2008/layout/LinedList"/>
    <dgm:cxn modelId="{1CD1BC43-366E-4488-84B4-3C9EFF8EAE41}" type="presParOf" srcId="{7FAECD35-0C45-4189-A712-D7551DFCFBA2}" destId="{EAC846B0-170D-4551-AEB2-1B4BE997185E}" srcOrd="3" destOrd="0" presId="urn:microsoft.com/office/officeart/2008/layout/LinedList"/>
    <dgm:cxn modelId="{4A7EB44B-D8B3-4BC7-A7AD-2B363D1D420D}" type="presParOf" srcId="{EAC846B0-170D-4551-AEB2-1B4BE997185E}" destId="{E049865C-E7DA-48BB-8F5A-C8F78FA7E4BC}" srcOrd="0" destOrd="0" presId="urn:microsoft.com/office/officeart/2008/layout/LinedList"/>
    <dgm:cxn modelId="{564C1261-9BDF-4367-B0D3-A96BDA595AF3}" type="presParOf" srcId="{EAC846B0-170D-4551-AEB2-1B4BE997185E}" destId="{A95E01C1-F7B6-4306-AE14-BE9243DC7E56}" srcOrd="1" destOrd="0" presId="urn:microsoft.com/office/officeart/2008/layout/LinedList"/>
    <dgm:cxn modelId="{2F9A4881-D399-48D1-8505-BA1B9F920045}" type="presParOf" srcId="{7FAECD35-0C45-4189-A712-D7551DFCFBA2}" destId="{9D78D47A-09F1-42EF-B0E9-4118AFFEBCD6}" srcOrd="4" destOrd="0" presId="urn:microsoft.com/office/officeart/2008/layout/LinedList"/>
    <dgm:cxn modelId="{3B3E4301-51D2-46FA-BC4C-7D69DB2DDB44}" type="presParOf" srcId="{7FAECD35-0C45-4189-A712-D7551DFCFBA2}" destId="{A041ED4C-4616-45F1-8FE2-742BA3B04739}" srcOrd="5" destOrd="0" presId="urn:microsoft.com/office/officeart/2008/layout/LinedList"/>
    <dgm:cxn modelId="{7CBD789B-CE59-474A-95FA-8BF9DFEEB329}" type="presParOf" srcId="{A041ED4C-4616-45F1-8FE2-742BA3B04739}" destId="{5BDCDC4E-D5A9-43E0-954F-AD7064BFB241}" srcOrd="0" destOrd="0" presId="urn:microsoft.com/office/officeart/2008/layout/LinedList"/>
    <dgm:cxn modelId="{E050477F-7829-43A5-98B4-548CE2D58A17}" type="presParOf" srcId="{A041ED4C-4616-45F1-8FE2-742BA3B04739}" destId="{994F874E-4B92-42EA-9EE1-59C6E5F293D5}" srcOrd="1" destOrd="0" presId="urn:microsoft.com/office/officeart/2008/layout/LinedList"/>
    <dgm:cxn modelId="{3EC2B324-1AD7-46F5-9CA5-99D0C4246799}" type="presParOf" srcId="{7FAECD35-0C45-4189-A712-D7551DFCFBA2}" destId="{AF052443-8D83-4BF3-A1A0-977325D87619}" srcOrd="6" destOrd="0" presId="urn:microsoft.com/office/officeart/2008/layout/LinedList"/>
    <dgm:cxn modelId="{AC8FFA04-90D2-4C31-8FAE-3F4FA4F35B7A}" type="presParOf" srcId="{7FAECD35-0C45-4189-A712-D7551DFCFBA2}" destId="{1C144DF9-473C-4BD8-9ABF-BEF252986C32}" srcOrd="7" destOrd="0" presId="urn:microsoft.com/office/officeart/2008/layout/LinedList"/>
    <dgm:cxn modelId="{3FECDCE6-688F-4C8F-BA21-F374507C8B40}" type="presParOf" srcId="{1C144DF9-473C-4BD8-9ABF-BEF252986C32}" destId="{F31CCDD8-570D-476F-B6B9-831D7DAF8477}" srcOrd="0" destOrd="0" presId="urn:microsoft.com/office/officeart/2008/layout/LinedList"/>
    <dgm:cxn modelId="{980A9D9B-1BC9-41D4-AB46-A54FD2A438FC}" type="presParOf" srcId="{1C144DF9-473C-4BD8-9ABF-BEF252986C32}" destId="{7C15DC0A-5E17-4290-A62C-9154927C6504}" srcOrd="1" destOrd="0" presId="urn:microsoft.com/office/officeart/2008/layout/LinedList"/>
    <dgm:cxn modelId="{59759024-7475-4C92-A027-2F747002FCD9}" type="presParOf" srcId="{7FAECD35-0C45-4189-A712-D7551DFCFBA2}" destId="{B3A0B977-73A7-4599-B042-AB026A236B4D}" srcOrd="8" destOrd="0" presId="urn:microsoft.com/office/officeart/2008/layout/LinedList"/>
    <dgm:cxn modelId="{74B8A27A-9752-4E5E-BB9C-0D353A89673C}" type="presParOf" srcId="{7FAECD35-0C45-4189-A712-D7551DFCFBA2}" destId="{798A5EE1-9D01-4891-92DD-9D7371036B19}" srcOrd="9" destOrd="0" presId="urn:microsoft.com/office/officeart/2008/layout/LinedList"/>
    <dgm:cxn modelId="{3F5509C0-DA5C-40F4-8278-4CFDB1777E32}" type="presParOf" srcId="{798A5EE1-9D01-4891-92DD-9D7371036B19}" destId="{79643D20-4CC6-42F5-B5ED-A5F24F7520CA}" srcOrd="0" destOrd="0" presId="urn:microsoft.com/office/officeart/2008/layout/LinedList"/>
    <dgm:cxn modelId="{ADDF6978-446C-4874-9D90-3737B2E3A1BD}" type="presParOf" srcId="{798A5EE1-9D01-4891-92DD-9D7371036B19}" destId="{AF888E68-47AD-474C-BC99-A68326B9560D}" srcOrd="1" destOrd="0" presId="urn:microsoft.com/office/officeart/2008/layout/LinedList"/>
    <dgm:cxn modelId="{35051B95-E86A-4C70-90BC-717C3EC61607}" type="presParOf" srcId="{7FAECD35-0C45-4189-A712-D7551DFCFBA2}" destId="{ED36AE2E-4C7D-4446-8B48-E48B14D92FFD}" srcOrd="10" destOrd="0" presId="urn:microsoft.com/office/officeart/2008/layout/LinedList"/>
    <dgm:cxn modelId="{F65636A8-201C-496A-A350-F713E56039C3}" type="presParOf" srcId="{7FAECD35-0C45-4189-A712-D7551DFCFBA2}" destId="{EBB5D76E-5B5A-4C8D-BAAB-EBDF959BC266}" srcOrd="11" destOrd="0" presId="urn:microsoft.com/office/officeart/2008/layout/LinedList"/>
    <dgm:cxn modelId="{4B27D23E-9DB3-42A6-8C18-874E830BDD72}" type="presParOf" srcId="{EBB5D76E-5B5A-4C8D-BAAB-EBDF959BC266}" destId="{8C9B00FF-32D8-4042-A0E2-6122699BEBDF}" srcOrd="0" destOrd="0" presId="urn:microsoft.com/office/officeart/2008/layout/LinedList"/>
    <dgm:cxn modelId="{1A5D056F-CA9B-41E3-8DC2-5D14012861F2}" type="presParOf" srcId="{EBB5D76E-5B5A-4C8D-BAAB-EBDF959BC266}" destId="{F63F6C07-3143-4AAC-9459-4BDD5DFB34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DC611A-08CF-4902-AD0D-06B6495326C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759ACF2-D346-49A4-8365-3692D1AD143D}">
      <dgm:prSet/>
      <dgm:spPr/>
      <dgm:t>
        <a:bodyPr/>
        <a:lstStyle/>
        <a:p>
          <a:r>
            <a:rPr lang="en-US" b="1" i="0" baseline="0"/>
            <a:t>Sequential &amp; Parallel Eras</a:t>
          </a:r>
          <a:r>
            <a:rPr lang="en-US" b="0" i="0" baseline="0"/>
            <a:t> – The two most significant phases in computing history.</a:t>
          </a:r>
          <a:endParaRPr lang="en-US"/>
        </a:p>
      </dgm:t>
    </dgm:pt>
    <dgm:pt modelId="{8E85B919-DFAF-42EE-A4C5-3ACDE4CC5698}" type="parTrans" cxnId="{1C0551E0-E921-4886-97BB-1F7979886C8F}">
      <dgm:prSet/>
      <dgm:spPr/>
      <dgm:t>
        <a:bodyPr/>
        <a:lstStyle/>
        <a:p>
          <a:endParaRPr lang="en-US"/>
        </a:p>
      </dgm:t>
    </dgm:pt>
    <dgm:pt modelId="{9108DF89-8574-450E-8FF8-3C7D698FB24A}" type="sibTrans" cxnId="{1C0551E0-E921-4886-97BB-1F7979886C8F}">
      <dgm:prSet/>
      <dgm:spPr/>
      <dgm:t>
        <a:bodyPr/>
        <a:lstStyle/>
        <a:p>
          <a:endParaRPr lang="en-US"/>
        </a:p>
      </dgm:t>
    </dgm:pt>
    <dgm:pt modelId="{D45819D4-0D3D-4995-A38B-A717E5640261}">
      <dgm:prSet/>
      <dgm:spPr/>
      <dgm:t>
        <a:bodyPr/>
        <a:lstStyle/>
        <a:p>
          <a:r>
            <a:rPr lang="en-US" b="1" i="0" baseline="0"/>
            <a:t>Infinite Computing Resources</a:t>
          </a:r>
          <a:r>
            <a:rPr lang="en-US" b="0" i="0" baseline="0"/>
            <a:t> – Cloud computing creates the illusion of unlimited resources on demand.</a:t>
          </a:r>
          <a:endParaRPr lang="en-US"/>
        </a:p>
      </dgm:t>
    </dgm:pt>
    <dgm:pt modelId="{167AAB4B-DCD2-4320-8FCA-5C3FC72E22B4}" type="parTrans" cxnId="{E2D7E165-BC86-44BE-8099-0A021DD88103}">
      <dgm:prSet/>
      <dgm:spPr/>
      <dgm:t>
        <a:bodyPr/>
        <a:lstStyle/>
        <a:p>
          <a:endParaRPr lang="en-US"/>
        </a:p>
      </dgm:t>
    </dgm:pt>
    <dgm:pt modelId="{4DC8C561-0FA7-4B85-BFF9-6FF9C132ADEC}" type="sibTrans" cxnId="{E2D7E165-BC86-44BE-8099-0A021DD88103}">
      <dgm:prSet/>
      <dgm:spPr/>
      <dgm:t>
        <a:bodyPr/>
        <a:lstStyle/>
        <a:p>
          <a:endParaRPr lang="en-US"/>
        </a:p>
      </dgm:t>
    </dgm:pt>
    <dgm:pt modelId="{FE3A7759-9983-4B90-99EB-889D2FD06D2C}">
      <dgm:prSet/>
      <dgm:spPr/>
      <dgm:t>
        <a:bodyPr/>
        <a:lstStyle/>
        <a:p>
          <a:r>
            <a:rPr lang="en-US" b="1" i="0" baseline="0"/>
            <a:t>No Up-Front Commitment</a:t>
          </a:r>
          <a:r>
            <a:rPr lang="en-US" b="0" i="0" baseline="0"/>
            <a:t> – Users avoid long-term obligations when utilizing cloud services.</a:t>
          </a:r>
          <a:endParaRPr lang="en-US"/>
        </a:p>
      </dgm:t>
    </dgm:pt>
    <dgm:pt modelId="{98E7675E-0607-4948-BD7F-55FAF6603617}" type="parTrans" cxnId="{EC2BEAA1-BF71-4B9E-A564-641B60D58101}">
      <dgm:prSet/>
      <dgm:spPr/>
      <dgm:t>
        <a:bodyPr/>
        <a:lstStyle/>
        <a:p>
          <a:endParaRPr lang="en-US"/>
        </a:p>
      </dgm:t>
    </dgm:pt>
    <dgm:pt modelId="{3C8177B3-4DB5-48A0-ADE4-DEC46CEF9F32}" type="sibTrans" cxnId="{EC2BEAA1-BF71-4B9E-A564-641B60D58101}">
      <dgm:prSet/>
      <dgm:spPr/>
      <dgm:t>
        <a:bodyPr/>
        <a:lstStyle/>
        <a:p>
          <a:endParaRPr lang="en-US"/>
        </a:p>
      </dgm:t>
    </dgm:pt>
    <dgm:pt modelId="{81CDEEF3-BBBD-4BC3-BDBF-334971E798C0}">
      <dgm:prSet/>
      <dgm:spPr/>
      <dgm:t>
        <a:bodyPr/>
        <a:lstStyle/>
        <a:p>
          <a:r>
            <a:rPr lang="en-US" b="1" i="0" baseline="0"/>
            <a:t>Pay-as-You-Go Model</a:t>
          </a:r>
          <a:r>
            <a:rPr lang="en-US" b="0" i="0" baseline="0"/>
            <a:t> – Computing resources can be used temporarily and released as needed.</a:t>
          </a:r>
          <a:endParaRPr lang="en-US"/>
        </a:p>
      </dgm:t>
    </dgm:pt>
    <dgm:pt modelId="{064A5304-5152-491E-86F4-9909AC11A9DE}" type="parTrans" cxnId="{A976922B-FF94-45C8-84D0-3A56DDF4A748}">
      <dgm:prSet/>
      <dgm:spPr/>
      <dgm:t>
        <a:bodyPr/>
        <a:lstStyle/>
        <a:p>
          <a:endParaRPr lang="en-US"/>
        </a:p>
      </dgm:t>
    </dgm:pt>
    <dgm:pt modelId="{ACA2F51C-8F29-4A0D-8DFE-D53307A2F357}" type="sibTrans" cxnId="{A976922B-FF94-45C8-84D0-3A56DDF4A748}">
      <dgm:prSet/>
      <dgm:spPr/>
      <dgm:t>
        <a:bodyPr/>
        <a:lstStyle/>
        <a:p>
          <a:endParaRPr lang="en-US"/>
        </a:p>
      </dgm:t>
    </dgm:pt>
    <dgm:pt modelId="{7D9955E0-20B2-43A0-A1E1-972F5269871D}" type="pres">
      <dgm:prSet presAssocID="{80DC611A-08CF-4902-AD0D-06B6495326CB}" presName="root" presStyleCnt="0">
        <dgm:presLayoutVars>
          <dgm:dir/>
          <dgm:resizeHandles val="exact"/>
        </dgm:presLayoutVars>
      </dgm:prSet>
      <dgm:spPr/>
    </dgm:pt>
    <dgm:pt modelId="{CBBBAE3F-9B79-4208-A41B-E0489AEA6719}" type="pres">
      <dgm:prSet presAssocID="{80DC611A-08CF-4902-AD0D-06B6495326CB}" presName="container" presStyleCnt="0">
        <dgm:presLayoutVars>
          <dgm:dir/>
          <dgm:resizeHandles val="exact"/>
        </dgm:presLayoutVars>
      </dgm:prSet>
      <dgm:spPr/>
    </dgm:pt>
    <dgm:pt modelId="{43BF7198-EF6A-43F6-916D-A069EDF408A8}" type="pres">
      <dgm:prSet presAssocID="{A759ACF2-D346-49A4-8365-3692D1AD143D}" presName="compNode" presStyleCnt="0"/>
      <dgm:spPr/>
    </dgm:pt>
    <dgm:pt modelId="{56D583D0-AEE7-44BD-B691-F98D84393D1D}" type="pres">
      <dgm:prSet presAssocID="{A759ACF2-D346-49A4-8365-3692D1AD143D}" presName="iconBgRect" presStyleLbl="bgShp" presStyleIdx="0" presStyleCnt="4"/>
      <dgm:spPr/>
    </dgm:pt>
    <dgm:pt modelId="{E2B10568-9B33-40DB-A01C-08175FAB1D9B}" type="pres">
      <dgm:prSet presAssocID="{A759ACF2-D346-49A4-8365-3692D1AD14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AFB8C38-1567-43FD-9D4B-1BF96BD3073C}" type="pres">
      <dgm:prSet presAssocID="{A759ACF2-D346-49A4-8365-3692D1AD143D}" presName="spaceRect" presStyleCnt="0"/>
      <dgm:spPr/>
    </dgm:pt>
    <dgm:pt modelId="{8B5677B4-5C76-4D6F-8283-B39765144B43}" type="pres">
      <dgm:prSet presAssocID="{A759ACF2-D346-49A4-8365-3692D1AD143D}" presName="textRect" presStyleLbl="revTx" presStyleIdx="0" presStyleCnt="4">
        <dgm:presLayoutVars>
          <dgm:chMax val="1"/>
          <dgm:chPref val="1"/>
        </dgm:presLayoutVars>
      </dgm:prSet>
      <dgm:spPr/>
    </dgm:pt>
    <dgm:pt modelId="{424721F1-27DD-4270-89EE-9DDE8D70C563}" type="pres">
      <dgm:prSet presAssocID="{9108DF89-8574-450E-8FF8-3C7D698FB24A}" presName="sibTrans" presStyleLbl="sibTrans2D1" presStyleIdx="0" presStyleCnt="0"/>
      <dgm:spPr/>
    </dgm:pt>
    <dgm:pt modelId="{BB41A42A-A13C-40DA-AAA0-14DA9766283A}" type="pres">
      <dgm:prSet presAssocID="{D45819D4-0D3D-4995-A38B-A717E5640261}" presName="compNode" presStyleCnt="0"/>
      <dgm:spPr/>
    </dgm:pt>
    <dgm:pt modelId="{3DAD19A8-EB3E-4CF5-A39D-8AC7BD4B7934}" type="pres">
      <dgm:prSet presAssocID="{D45819D4-0D3D-4995-A38B-A717E5640261}" presName="iconBgRect" presStyleLbl="bgShp" presStyleIdx="1" presStyleCnt="4"/>
      <dgm:spPr/>
    </dgm:pt>
    <dgm:pt modelId="{A24DF933-F241-4E86-A3F6-6188B0BDE864}" type="pres">
      <dgm:prSet presAssocID="{D45819D4-0D3D-4995-A38B-A717E56402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14474DBA-8B31-4684-B5F4-4CC83C82ABA2}" type="pres">
      <dgm:prSet presAssocID="{D45819D4-0D3D-4995-A38B-A717E5640261}" presName="spaceRect" presStyleCnt="0"/>
      <dgm:spPr/>
    </dgm:pt>
    <dgm:pt modelId="{65618CB2-DD8B-46F9-AAAC-3795E9A51DA3}" type="pres">
      <dgm:prSet presAssocID="{D45819D4-0D3D-4995-A38B-A717E5640261}" presName="textRect" presStyleLbl="revTx" presStyleIdx="1" presStyleCnt="4">
        <dgm:presLayoutVars>
          <dgm:chMax val="1"/>
          <dgm:chPref val="1"/>
        </dgm:presLayoutVars>
      </dgm:prSet>
      <dgm:spPr/>
    </dgm:pt>
    <dgm:pt modelId="{3D58E786-24D7-41E0-AC4C-44B4618D9DDB}" type="pres">
      <dgm:prSet presAssocID="{4DC8C561-0FA7-4B85-BFF9-6FF9C132ADEC}" presName="sibTrans" presStyleLbl="sibTrans2D1" presStyleIdx="0" presStyleCnt="0"/>
      <dgm:spPr/>
    </dgm:pt>
    <dgm:pt modelId="{916A3773-F107-4157-A5A7-14B3A47A4DA3}" type="pres">
      <dgm:prSet presAssocID="{FE3A7759-9983-4B90-99EB-889D2FD06D2C}" presName="compNode" presStyleCnt="0"/>
      <dgm:spPr/>
    </dgm:pt>
    <dgm:pt modelId="{4F00AE50-2AD9-4E63-98B9-E8C8918681AB}" type="pres">
      <dgm:prSet presAssocID="{FE3A7759-9983-4B90-99EB-889D2FD06D2C}" presName="iconBgRect" presStyleLbl="bgShp" presStyleIdx="2" presStyleCnt="4"/>
      <dgm:spPr/>
    </dgm:pt>
    <dgm:pt modelId="{30B2D7B0-73D9-4C64-8AF0-FFED4A6B08A6}" type="pres">
      <dgm:prSet presAssocID="{FE3A7759-9983-4B90-99EB-889D2FD06D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F0F178F-A59A-4C65-B447-9149F2171F73}" type="pres">
      <dgm:prSet presAssocID="{FE3A7759-9983-4B90-99EB-889D2FD06D2C}" presName="spaceRect" presStyleCnt="0"/>
      <dgm:spPr/>
    </dgm:pt>
    <dgm:pt modelId="{E93515A0-3ADA-43A9-8939-2D3A04C15BB0}" type="pres">
      <dgm:prSet presAssocID="{FE3A7759-9983-4B90-99EB-889D2FD06D2C}" presName="textRect" presStyleLbl="revTx" presStyleIdx="2" presStyleCnt="4">
        <dgm:presLayoutVars>
          <dgm:chMax val="1"/>
          <dgm:chPref val="1"/>
        </dgm:presLayoutVars>
      </dgm:prSet>
      <dgm:spPr/>
    </dgm:pt>
    <dgm:pt modelId="{ADA37D6A-6374-41B9-9EE4-88F98081664B}" type="pres">
      <dgm:prSet presAssocID="{3C8177B3-4DB5-48A0-ADE4-DEC46CEF9F32}" presName="sibTrans" presStyleLbl="sibTrans2D1" presStyleIdx="0" presStyleCnt="0"/>
      <dgm:spPr/>
    </dgm:pt>
    <dgm:pt modelId="{09E5F4D5-E970-4D3E-BE08-CC4331914B8C}" type="pres">
      <dgm:prSet presAssocID="{81CDEEF3-BBBD-4BC3-BDBF-334971E798C0}" presName="compNode" presStyleCnt="0"/>
      <dgm:spPr/>
    </dgm:pt>
    <dgm:pt modelId="{6B2BD22D-E04C-4FAF-BDD7-936603C77F54}" type="pres">
      <dgm:prSet presAssocID="{81CDEEF3-BBBD-4BC3-BDBF-334971E798C0}" presName="iconBgRect" presStyleLbl="bgShp" presStyleIdx="3" presStyleCnt="4"/>
      <dgm:spPr/>
    </dgm:pt>
    <dgm:pt modelId="{7EFEFF0B-E45D-4809-8449-8EEAC4286485}" type="pres">
      <dgm:prSet presAssocID="{81CDEEF3-BBBD-4BC3-BDBF-334971E798C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E4A627-FD1C-4C25-93A3-262D63995601}" type="pres">
      <dgm:prSet presAssocID="{81CDEEF3-BBBD-4BC3-BDBF-334971E798C0}" presName="spaceRect" presStyleCnt="0"/>
      <dgm:spPr/>
    </dgm:pt>
    <dgm:pt modelId="{CAEF8D1E-1B50-4236-8FE8-509ADCB74B64}" type="pres">
      <dgm:prSet presAssocID="{81CDEEF3-BBBD-4BC3-BDBF-334971E798C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4BB7F17-47A1-4308-A036-0F481BA35E43}" type="presOf" srcId="{4DC8C561-0FA7-4B85-BFF9-6FF9C132ADEC}" destId="{3D58E786-24D7-41E0-AC4C-44B4618D9DDB}" srcOrd="0" destOrd="0" presId="urn:microsoft.com/office/officeart/2018/2/layout/IconCircleList"/>
    <dgm:cxn modelId="{0E699B1F-6ECB-42AF-9487-5F3C602CB4E6}" type="presOf" srcId="{FE3A7759-9983-4B90-99EB-889D2FD06D2C}" destId="{E93515A0-3ADA-43A9-8939-2D3A04C15BB0}" srcOrd="0" destOrd="0" presId="urn:microsoft.com/office/officeart/2018/2/layout/IconCircleList"/>
    <dgm:cxn modelId="{A976922B-FF94-45C8-84D0-3A56DDF4A748}" srcId="{80DC611A-08CF-4902-AD0D-06B6495326CB}" destId="{81CDEEF3-BBBD-4BC3-BDBF-334971E798C0}" srcOrd="3" destOrd="0" parTransId="{064A5304-5152-491E-86F4-9909AC11A9DE}" sibTransId="{ACA2F51C-8F29-4A0D-8DFE-D53307A2F357}"/>
    <dgm:cxn modelId="{F7554B32-B002-4B2F-9AC2-6F6E4495B9ED}" type="presOf" srcId="{A759ACF2-D346-49A4-8365-3692D1AD143D}" destId="{8B5677B4-5C76-4D6F-8283-B39765144B43}" srcOrd="0" destOrd="0" presId="urn:microsoft.com/office/officeart/2018/2/layout/IconCircleList"/>
    <dgm:cxn modelId="{71B7AC5B-3D3B-4B45-AFBF-9289E79ED775}" type="presOf" srcId="{D45819D4-0D3D-4995-A38B-A717E5640261}" destId="{65618CB2-DD8B-46F9-AAAC-3795E9A51DA3}" srcOrd="0" destOrd="0" presId="urn:microsoft.com/office/officeart/2018/2/layout/IconCircleList"/>
    <dgm:cxn modelId="{E2D7E165-BC86-44BE-8099-0A021DD88103}" srcId="{80DC611A-08CF-4902-AD0D-06B6495326CB}" destId="{D45819D4-0D3D-4995-A38B-A717E5640261}" srcOrd="1" destOrd="0" parTransId="{167AAB4B-DCD2-4320-8FCA-5C3FC72E22B4}" sibTransId="{4DC8C561-0FA7-4B85-BFF9-6FF9C132ADEC}"/>
    <dgm:cxn modelId="{4630F992-9FA2-4BCB-B90C-95A67683995A}" type="presOf" srcId="{81CDEEF3-BBBD-4BC3-BDBF-334971E798C0}" destId="{CAEF8D1E-1B50-4236-8FE8-509ADCB74B64}" srcOrd="0" destOrd="0" presId="urn:microsoft.com/office/officeart/2018/2/layout/IconCircleList"/>
    <dgm:cxn modelId="{2A7F6898-30A4-4394-BEBA-325636EC2648}" type="presOf" srcId="{3C8177B3-4DB5-48A0-ADE4-DEC46CEF9F32}" destId="{ADA37D6A-6374-41B9-9EE4-88F98081664B}" srcOrd="0" destOrd="0" presId="urn:microsoft.com/office/officeart/2018/2/layout/IconCircleList"/>
    <dgm:cxn modelId="{1A23FC9D-3FC5-4345-AA04-BEB765DA45CE}" type="presOf" srcId="{9108DF89-8574-450E-8FF8-3C7D698FB24A}" destId="{424721F1-27DD-4270-89EE-9DDE8D70C563}" srcOrd="0" destOrd="0" presId="urn:microsoft.com/office/officeart/2018/2/layout/IconCircleList"/>
    <dgm:cxn modelId="{EC2BEAA1-BF71-4B9E-A564-641B60D58101}" srcId="{80DC611A-08CF-4902-AD0D-06B6495326CB}" destId="{FE3A7759-9983-4B90-99EB-889D2FD06D2C}" srcOrd="2" destOrd="0" parTransId="{98E7675E-0607-4948-BD7F-55FAF6603617}" sibTransId="{3C8177B3-4DB5-48A0-ADE4-DEC46CEF9F32}"/>
    <dgm:cxn modelId="{50C219B3-84E1-401E-84EA-9F9F37E4DC33}" type="presOf" srcId="{80DC611A-08CF-4902-AD0D-06B6495326CB}" destId="{7D9955E0-20B2-43A0-A1E1-972F5269871D}" srcOrd="0" destOrd="0" presId="urn:microsoft.com/office/officeart/2018/2/layout/IconCircleList"/>
    <dgm:cxn modelId="{1C0551E0-E921-4886-97BB-1F7979886C8F}" srcId="{80DC611A-08CF-4902-AD0D-06B6495326CB}" destId="{A759ACF2-D346-49A4-8365-3692D1AD143D}" srcOrd="0" destOrd="0" parTransId="{8E85B919-DFAF-42EE-A4C5-3ACDE4CC5698}" sibTransId="{9108DF89-8574-450E-8FF8-3C7D698FB24A}"/>
    <dgm:cxn modelId="{EEF609CE-A36C-41D5-9DE9-9B77B1CA9ABC}" type="presParOf" srcId="{7D9955E0-20B2-43A0-A1E1-972F5269871D}" destId="{CBBBAE3F-9B79-4208-A41B-E0489AEA6719}" srcOrd="0" destOrd="0" presId="urn:microsoft.com/office/officeart/2018/2/layout/IconCircleList"/>
    <dgm:cxn modelId="{FF518DBC-DE06-4A52-B64A-9018D9C3513C}" type="presParOf" srcId="{CBBBAE3F-9B79-4208-A41B-E0489AEA6719}" destId="{43BF7198-EF6A-43F6-916D-A069EDF408A8}" srcOrd="0" destOrd="0" presId="urn:microsoft.com/office/officeart/2018/2/layout/IconCircleList"/>
    <dgm:cxn modelId="{984979C8-41E7-440D-BD95-2EC3F5D940CB}" type="presParOf" srcId="{43BF7198-EF6A-43F6-916D-A069EDF408A8}" destId="{56D583D0-AEE7-44BD-B691-F98D84393D1D}" srcOrd="0" destOrd="0" presId="urn:microsoft.com/office/officeart/2018/2/layout/IconCircleList"/>
    <dgm:cxn modelId="{2EAA614A-1CDE-453F-A5AB-A56FA1EA942B}" type="presParOf" srcId="{43BF7198-EF6A-43F6-916D-A069EDF408A8}" destId="{E2B10568-9B33-40DB-A01C-08175FAB1D9B}" srcOrd="1" destOrd="0" presId="urn:microsoft.com/office/officeart/2018/2/layout/IconCircleList"/>
    <dgm:cxn modelId="{BAC6E280-39CD-4C28-BFFD-15A71ED64C3A}" type="presParOf" srcId="{43BF7198-EF6A-43F6-916D-A069EDF408A8}" destId="{CAFB8C38-1567-43FD-9D4B-1BF96BD3073C}" srcOrd="2" destOrd="0" presId="urn:microsoft.com/office/officeart/2018/2/layout/IconCircleList"/>
    <dgm:cxn modelId="{634BA003-4AE9-4B3E-8AB7-F050528114E7}" type="presParOf" srcId="{43BF7198-EF6A-43F6-916D-A069EDF408A8}" destId="{8B5677B4-5C76-4D6F-8283-B39765144B43}" srcOrd="3" destOrd="0" presId="urn:microsoft.com/office/officeart/2018/2/layout/IconCircleList"/>
    <dgm:cxn modelId="{5FBCC8A2-C530-4DB4-9228-979EA4FBF078}" type="presParOf" srcId="{CBBBAE3F-9B79-4208-A41B-E0489AEA6719}" destId="{424721F1-27DD-4270-89EE-9DDE8D70C563}" srcOrd="1" destOrd="0" presId="urn:microsoft.com/office/officeart/2018/2/layout/IconCircleList"/>
    <dgm:cxn modelId="{09AE05EA-7431-4B53-A0D3-A276D1A3DAFF}" type="presParOf" srcId="{CBBBAE3F-9B79-4208-A41B-E0489AEA6719}" destId="{BB41A42A-A13C-40DA-AAA0-14DA9766283A}" srcOrd="2" destOrd="0" presId="urn:microsoft.com/office/officeart/2018/2/layout/IconCircleList"/>
    <dgm:cxn modelId="{267F810A-461F-464F-B369-F7F14027562C}" type="presParOf" srcId="{BB41A42A-A13C-40DA-AAA0-14DA9766283A}" destId="{3DAD19A8-EB3E-4CF5-A39D-8AC7BD4B7934}" srcOrd="0" destOrd="0" presId="urn:microsoft.com/office/officeart/2018/2/layout/IconCircleList"/>
    <dgm:cxn modelId="{41DB762A-7F51-49BC-8A39-6B3E64467E6A}" type="presParOf" srcId="{BB41A42A-A13C-40DA-AAA0-14DA9766283A}" destId="{A24DF933-F241-4E86-A3F6-6188B0BDE864}" srcOrd="1" destOrd="0" presId="urn:microsoft.com/office/officeart/2018/2/layout/IconCircleList"/>
    <dgm:cxn modelId="{8EDB2737-6D8F-497A-962F-376AAD22405F}" type="presParOf" srcId="{BB41A42A-A13C-40DA-AAA0-14DA9766283A}" destId="{14474DBA-8B31-4684-B5F4-4CC83C82ABA2}" srcOrd="2" destOrd="0" presId="urn:microsoft.com/office/officeart/2018/2/layout/IconCircleList"/>
    <dgm:cxn modelId="{979B384F-679F-4B77-9CCF-E39A7A6638E0}" type="presParOf" srcId="{BB41A42A-A13C-40DA-AAA0-14DA9766283A}" destId="{65618CB2-DD8B-46F9-AAAC-3795E9A51DA3}" srcOrd="3" destOrd="0" presId="urn:microsoft.com/office/officeart/2018/2/layout/IconCircleList"/>
    <dgm:cxn modelId="{2E129252-BE29-4DCE-A827-0655D49FCB3E}" type="presParOf" srcId="{CBBBAE3F-9B79-4208-A41B-E0489AEA6719}" destId="{3D58E786-24D7-41E0-AC4C-44B4618D9DDB}" srcOrd="3" destOrd="0" presId="urn:microsoft.com/office/officeart/2018/2/layout/IconCircleList"/>
    <dgm:cxn modelId="{5361BA3B-E274-4ED5-8259-467C35B0E5D0}" type="presParOf" srcId="{CBBBAE3F-9B79-4208-A41B-E0489AEA6719}" destId="{916A3773-F107-4157-A5A7-14B3A47A4DA3}" srcOrd="4" destOrd="0" presId="urn:microsoft.com/office/officeart/2018/2/layout/IconCircleList"/>
    <dgm:cxn modelId="{29BFE57A-374B-4E43-A774-E7CCFE2D4A84}" type="presParOf" srcId="{916A3773-F107-4157-A5A7-14B3A47A4DA3}" destId="{4F00AE50-2AD9-4E63-98B9-E8C8918681AB}" srcOrd="0" destOrd="0" presId="urn:microsoft.com/office/officeart/2018/2/layout/IconCircleList"/>
    <dgm:cxn modelId="{ED9A364B-CEE0-42CA-B7A6-1D83010AE3EF}" type="presParOf" srcId="{916A3773-F107-4157-A5A7-14B3A47A4DA3}" destId="{30B2D7B0-73D9-4C64-8AF0-FFED4A6B08A6}" srcOrd="1" destOrd="0" presId="urn:microsoft.com/office/officeart/2018/2/layout/IconCircleList"/>
    <dgm:cxn modelId="{E96CD903-A85B-4847-BEA2-07F2B446AE3F}" type="presParOf" srcId="{916A3773-F107-4157-A5A7-14B3A47A4DA3}" destId="{2F0F178F-A59A-4C65-B447-9149F2171F73}" srcOrd="2" destOrd="0" presId="urn:microsoft.com/office/officeart/2018/2/layout/IconCircleList"/>
    <dgm:cxn modelId="{10DB85F9-1F39-4F81-BF15-7FEB9218777B}" type="presParOf" srcId="{916A3773-F107-4157-A5A7-14B3A47A4DA3}" destId="{E93515A0-3ADA-43A9-8939-2D3A04C15BB0}" srcOrd="3" destOrd="0" presId="urn:microsoft.com/office/officeart/2018/2/layout/IconCircleList"/>
    <dgm:cxn modelId="{7C93F5AC-3676-48F1-A6FE-69D65C0CBE24}" type="presParOf" srcId="{CBBBAE3F-9B79-4208-A41B-E0489AEA6719}" destId="{ADA37D6A-6374-41B9-9EE4-88F98081664B}" srcOrd="5" destOrd="0" presId="urn:microsoft.com/office/officeart/2018/2/layout/IconCircleList"/>
    <dgm:cxn modelId="{22ABC2A8-6612-4ED9-B1F1-540B30E4308D}" type="presParOf" srcId="{CBBBAE3F-9B79-4208-A41B-E0489AEA6719}" destId="{09E5F4D5-E970-4D3E-BE08-CC4331914B8C}" srcOrd="6" destOrd="0" presId="urn:microsoft.com/office/officeart/2018/2/layout/IconCircleList"/>
    <dgm:cxn modelId="{637ED41E-E30D-482F-95A9-0FE37148DA50}" type="presParOf" srcId="{09E5F4D5-E970-4D3E-BE08-CC4331914B8C}" destId="{6B2BD22D-E04C-4FAF-BDD7-936603C77F54}" srcOrd="0" destOrd="0" presId="urn:microsoft.com/office/officeart/2018/2/layout/IconCircleList"/>
    <dgm:cxn modelId="{C09AB8E8-5C92-4854-A56E-62B57AD4676A}" type="presParOf" srcId="{09E5F4D5-E970-4D3E-BE08-CC4331914B8C}" destId="{7EFEFF0B-E45D-4809-8449-8EEAC4286485}" srcOrd="1" destOrd="0" presId="urn:microsoft.com/office/officeart/2018/2/layout/IconCircleList"/>
    <dgm:cxn modelId="{E8623EEB-04A4-4E1E-B860-7DEE3EA87039}" type="presParOf" srcId="{09E5F4D5-E970-4D3E-BE08-CC4331914B8C}" destId="{8CE4A627-FD1C-4C25-93A3-262D63995601}" srcOrd="2" destOrd="0" presId="urn:microsoft.com/office/officeart/2018/2/layout/IconCircleList"/>
    <dgm:cxn modelId="{51C9C35B-D05A-45AA-AC9B-194AE3275E2E}" type="presParOf" srcId="{09E5F4D5-E970-4D3E-BE08-CC4331914B8C}" destId="{CAEF8D1E-1B50-4236-8FE8-509ADCB74B6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68CC034-E062-489E-A1D1-ADE9A8C95E6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05E0AA1-CCBB-42E1-8C50-9118317CE880}">
      <dgm:prSet/>
      <dgm:spPr/>
      <dgm:t>
        <a:bodyPr/>
        <a:lstStyle/>
        <a:p>
          <a:r>
            <a:rPr lang="en-US"/>
            <a:t>Definition – Applications that combine and integrate data from multiple sources to create new functionalities.</a:t>
          </a:r>
        </a:p>
      </dgm:t>
    </dgm:pt>
    <dgm:pt modelId="{EE79794B-F53C-4D27-9D21-3F5127FD8E3D}" type="parTrans" cxnId="{46C8A9A2-322A-43A5-83A0-6BDB3789DFB9}">
      <dgm:prSet/>
      <dgm:spPr/>
      <dgm:t>
        <a:bodyPr/>
        <a:lstStyle/>
        <a:p>
          <a:endParaRPr lang="en-US"/>
        </a:p>
      </dgm:t>
    </dgm:pt>
    <dgm:pt modelId="{0BB8DC61-1150-4950-B63C-510CAD192B45}" type="sibTrans" cxnId="{46C8A9A2-322A-43A5-83A0-6BDB3789DFB9}">
      <dgm:prSet/>
      <dgm:spPr/>
      <dgm:t>
        <a:bodyPr/>
        <a:lstStyle/>
        <a:p>
          <a:endParaRPr lang="en-US"/>
        </a:p>
      </dgm:t>
    </dgm:pt>
    <dgm:pt modelId="{9C9EBEC8-6512-459A-B20B-41CBB58DB806}">
      <dgm:prSet/>
      <dgm:spPr/>
      <dgm:t>
        <a:bodyPr/>
        <a:lstStyle/>
        <a:p>
          <a:r>
            <a:rPr lang="en-US"/>
            <a:t>Cloud Mashups – Vary in scope based on their purpose, such as combining web services, data feeds, or APIs to enhance user experience.</a:t>
          </a:r>
        </a:p>
      </dgm:t>
    </dgm:pt>
    <dgm:pt modelId="{A059AD02-A4E7-48ED-BBF5-C702E783357E}" type="parTrans" cxnId="{5DEC39A6-137D-46AC-8BE2-6EFB16F4BC8E}">
      <dgm:prSet/>
      <dgm:spPr/>
      <dgm:t>
        <a:bodyPr/>
        <a:lstStyle/>
        <a:p>
          <a:endParaRPr lang="en-US"/>
        </a:p>
      </dgm:t>
    </dgm:pt>
    <dgm:pt modelId="{07CD5CB8-AE15-4614-8FC2-97AD56C3975D}" type="sibTrans" cxnId="{5DEC39A6-137D-46AC-8BE2-6EFB16F4BC8E}">
      <dgm:prSet/>
      <dgm:spPr/>
      <dgm:t>
        <a:bodyPr/>
        <a:lstStyle/>
        <a:p>
          <a:endParaRPr lang="en-US"/>
        </a:p>
      </dgm:t>
    </dgm:pt>
    <dgm:pt modelId="{0259DDD8-03AB-4AA8-87F4-94A8A3B352A6}" type="pres">
      <dgm:prSet presAssocID="{268CC034-E062-489E-A1D1-ADE9A8C95E6F}" presName="root" presStyleCnt="0">
        <dgm:presLayoutVars>
          <dgm:dir/>
          <dgm:resizeHandles val="exact"/>
        </dgm:presLayoutVars>
      </dgm:prSet>
      <dgm:spPr/>
    </dgm:pt>
    <dgm:pt modelId="{EC754F8C-5D7E-4E0F-BAA4-F93A67441724}" type="pres">
      <dgm:prSet presAssocID="{268CC034-E062-489E-A1D1-ADE9A8C95E6F}" presName="container" presStyleCnt="0">
        <dgm:presLayoutVars>
          <dgm:dir/>
          <dgm:resizeHandles val="exact"/>
        </dgm:presLayoutVars>
      </dgm:prSet>
      <dgm:spPr/>
    </dgm:pt>
    <dgm:pt modelId="{41842E58-DF4A-4668-9013-D7374DEF5031}" type="pres">
      <dgm:prSet presAssocID="{B05E0AA1-CCBB-42E1-8C50-9118317CE880}" presName="compNode" presStyleCnt="0"/>
      <dgm:spPr/>
    </dgm:pt>
    <dgm:pt modelId="{C25578A5-D0EE-4DD0-B6A1-E376AB7691A0}" type="pres">
      <dgm:prSet presAssocID="{B05E0AA1-CCBB-42E1-8C50-9118317CE880}" presName="iconBgRect" presStyleLbl="bgShp" presStyleIdx="0" presStyleCnt="2"/>
      <dgm:spPr/>
    </dgm:pt>
    <dgm:pt modelId="{DDCA5FF5-CDBF-4B6D-A37F-7417FB24BD28}" type="pres">
      <dgm:prSet presAssocID="{B05E0AA1-CCBB-42E1-8C50-9118317CE8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42E6BFC-DBBB-47D3-AC8A-7FBB5DBF6743}" type="pres">
      <dgm:prSet presAssocID="{B05E0AA1-CCBB-42E1-8C50-9118317CE880}" presName="spaceRect" presStyleCnt="0"/>
      <dgm:spPr/>
    </dgm:pt>
    <dgm:pt modelId="{9E42D33C-4910-4CB7-A300-D0E5EC7D19E7}" type="pres">
      <dgm:prSet presAssocID="{B05E0AA1-CCBB-42E1-8C50-9118317CE880}" presName="textRect" presStyleLbl="revTx" presStyleIdx="0" presStyleCnt="2">
        <dgm:presLayoutVars>
          <dgm:chMax val="1"/>
          <dgm:chPref val="1"/>
        </dgm:presLayoutVars>
      </dgm:prSet>
      <dgm:spPr/>
    </dgm:pt>
    <dgm:pt modelId="{2C013821-9CBB-464A-A33B-243782B8E565}" type="pres">
      <dgm:prSet presAssocID="{0BB8DC61-1150-4950-B63C-510CAD192B45}" presName="sibTrans" presStyleLbl="sibTrans2D1" presStyleIdx="0" presStyleCnt="0"/>
      <dgm:spPr/>
    </dgm:pt>
    <dgm:pt modelId="{E4E25251-63AE-43DB-BA60-45A5C78C0F54}" type="pres">
      <dgm:prSet presAssocID="{9C9EBEC8-6512-459A-B20B-41CBB58DB806}" presName="compNode" presStyleCnt="0"/>
      <dgm:spPr/>
    </dgm:pt>
    <dgm:pt modelId="{676AB964-3D5C-44FF-BB00-85EF9B66F4C4}" type="pres">
      <dgm:prSet presAssocID="{9C9EBEC8-6512-459A-B20B-41CBB58DB806}" presName="iconBgRect" presStyleLbl="bgShp" presStyleIdx="1" presStyleCnt="2"/>
      <dgm:spPr/>
    </dgm:pt>
    <dgm:pt modelId="{12CAF3BC-1B26-4BBC-804B-E899AD300BDF}" type="pres">
      <dgm:prSet presAssocID="{9C9EBEC8-6512-459A-B20B-41CBB58DB80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E22D586-F43B-4042-8D3E-5D7593AE79AD}" type="pres">
      <dgm:prSet presAssocID="{9C9EBEC8-6512-459A-B20B-41CBB58DB806}" presName="spaceRect" presStyleCnt="0"/>
      <dgm:spPr/>
    </dgm:pt>
    <dgm:pt modelId="{EEF82B3B-EAB2-41C2-90B7-C6BA405B1A05}" type="pres">
      <dgm:prSet presAssocID="{9C9EBEC8-6512-459A-B20B-41CBB58DB80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53F6D0C-CAAF-4968-8C1C-C44232DF222C}" type="presOf" srcId="{0BB8DC61-1150-4950-B63C-510CAD192B45}" destId="{2C013821-9CBB-464A-A33B-243782B8E565}" srcOrd="0" destOrd="0" presId="urn:microsoft.com/office/officeart/2018/2/layout/IconCircleList"/>
    <dgm:cxn modelId="{DC4D601A-1897-44AD-AAA8-603A1850EF51}" type="presOf" srcId="{9C9EBEC8-6512-459A-B20B-41CBB58DB806}" destId="{EEF82B3B-EAB2-41C2-90B7-C6BA405B1A05}" srcOrd="0" destOrd="0" presId="urn:microsoft.com/office/officeart/2018/2/layout/IconCircleList"/>
    <dgm:cxn modelId="{912E3690-C0A0-42B9-A120-890556731791}" type="presOf" srcId="{268CC034-E062-489E-A1D1-ADE9A8C95E6F}" destId="{0259DDD8-03AB-4AA8-87F4-94A8A3B352A6}" srcOrd="0" destOrd="0" presId="urn:microsoft.com/office/officeart/2018/2/layout/IconCircleList"/>
    <dgm:cxn modelId="{E774D89C-7D5F-44CE-97C8-F96D01B1D860}" type="presOf" srcId="{B05E0AA1-CCBB-42E1-8C50-9118317CE880}" destId="{9E42D33C-4910-4CB7-A300-D0E5EC7D19E7}" srcOrd="0" destOrd="0" presId="urn:microsoft.com/office/officeart/2018/2/layout/IconCircleList"/>
    <dgm:cxn modelId="{46C8A9A2-322A-43A5-83A0-6BDB3789DFB9}" srcId="{268CC034-E062-489E-A1D1-ADE9A8C95E6F}" destId="{B05E0AA1-CCBB-42E1-8C50-9118317CE880}" srcOrd="0" destOrd="0" parTransId="{EE79794B-F53C-4D27-9D21-3F5127FD8E3D}" sibTransId="{0BB8DC61-1150-4950-B63C-510CAD192B45}"/>
    <dgm:cxn modelId="{5DEC39A6-137D-46AC-8BE2-6EFB16F4BC8E}" srcId="{268CC034-E062-489E-A1D1-ADE9A8C95E6F}" destId="{9C9EBEC8-6512-459A-B20B-41CBB58DB806}" srcOrd="1" destOrd="0" parTransId="{A059AD02-A4E7-48ED-BBF5-C702E783357E}" sibTransId="{07CD5CB8-AE15-4614-8FC2-97AD56C3975D}"/>
    <dgm:cxn modelId="{234EF20F-AC49-486E-B2B0-EC632A368817}" type="presParOf" srcId="{0259DDD8-03AB-4AA8-87F4-94A8A3B352A6}" destId="{EC754F8C-5D7E-4E0F-BAA4-F93A67441724}" srcOrd="0" destOrd="0" presId="urn:microsoft.com/office/officeart/2018/2/layout/IconCircleList"/>
    <dgm:cxn modelId="{18CCB7FA-57B7-4636-8F44-54550855BE96}" type="presParOf" srcId="{EC754F8C-5D7E-4E0F-BAA4-F93A67441724}" destId="{41842E58-DF4A-4668-9013-D7374DEF5031}" srcOrd="0" destOrd="0" presId="urn:microsoft.com/office/officeart/2018/2/layout/IconCircleList"/>
    <dgm:cxn modelId="{66A41FEE-6369-4329-8FD5-C9F74CB79DE9}" type="presParOf" srcId="{41842E58-DF4A-4668-9013-D7374DEF5031}" destId="{C25578A5-D0EE-4DD0-B6A1-E376AB7691A0}" srcOrd="0" destOrd="0" presId="urn:microsoft.com/office/officeart/2018/2/layout/IconCircleList"/>
    <dgm:cxn modelId="{5D45FEDA-7BB9-4C08-BAB7-FDDD41250523}" type="presParOf" srcId="{41842E58-DF4A-4668-9013-D7374DEF5031}" destId="{DDCA5FF5-CDBF-4B6D-A37F-7417FB24BD28}" srcOrd="1" destOrd="0" presId="urn:microsoft.com/office/officeart/2018/2/layout/IconCircleList"/>
    <dgm:cxn modelId="{2EC6A992-D807-484C-9B92-987AF107796E}" type="presParOf" srcId="{41842E58-DF4A-4668-9013-D7374DEF5031}" destId="{842E6BFC-DBBB-47D3-AC8A-7FBB5DBF6743}" srcOrd="2" destOrd="0" presId="urn:microsoft.com/office/officeart/2018/2/layout/IconCircleList"/>
    <dgm:cxn modelId="{91667659-15CE-468B-A9AD-39E1624D5668}" type="presParOf" srcId="{41842E58-DF4A-4668-9013-D7374DEF5031}" destId="{9E42D33C-4910-4CB7-A300-D0E5EC7D19E7}" srcOrd="3" destOrd="0" presId="urn:microsoft.com/office/officeart/2018/2/layout/IconCircleList"/>
    <dgm:cxn modelId="{AF148994-20B8-48D1-8EE5-65F0DE29306B}" type="presParOf" srcId="{EC754F8C-5D7E-4E0F-BAA4-F93A67441724}" destId="{2C013821-9CBB-464A-A33B-243782B8E565}" srcOrd="1" destOrd="0" presId="urn:microsoft.com/office/officeart/2018/2/layout/IconCircleList"/>
    <dgm:cxn modelId="{69360F84-6E98-4DB6-AFB4-D23771C80B86}" type="presParOf" srcId="{EC754F8C-5D7E-4E0F-BAA4-F93A67441724}" destId="{E4E25251-63AE-43DB-BA60-45A5C78C0F54}" srcOrd="2" destOrd="0" presId="urn:microsoft.com/office/officeart/2018/2/layout/IconCircleList"/>
    <dgm:cxn modelId="{9CA4E603-B0B1-4834-AFD5-1FE6B365CBB9}" type="presParOf" srcId="{E4E25251-63AE-43DB-BA60-45A5C78C0F54}" destId="{676AB964-3D5C-44FF-BB00-85EF9B66F4C4}" srcOrd="0" destOrd="0" presId="urn:microsoft.com/office/officeart/2018/2/layout/IconCircleList"/>
    <dgm:cxn modelId="{60750562-905B-438D-81A4-350B79203AF5}" type="presParOf" srcId="{E4E25251-63AE-43DB-BA60-45A5C78C0F54}" destId="{12CAF3BC-1B26-4BBC-804B-E899AD300BDF}" srcOrd="1" destOrd="0" presId="urn:microsoft.com/office/officeart/2018/2/layout/IconCircleList"/>
    <dgm:cxn modelId="{2DA82A0B-6988-48CD-B436-2FC893B5530F}" type="presParOf" srcId="{E4E25251-63AE-43DB-BA60-45A5C78C0F54}" destId="{DE22D586-F43B-4042-8D3E-5D7593AE79AD}" srcOrd="2" destOrd="0" presId="urn:microsoft.com/office/officeart/2018/2/layout/IconCircleList"/>
    <dgm:cxn modelId="{889D1B0B-E389-4A88-9C26-D65DF8B80FCD}" type="presParOf" srcId="{E4E25251-63AE-43DB-BA60-45A5C78C0F54}" destId="{EEF82B3B-EAB2-41C2-90B7-C6BA405B1A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E0C7442-C5CC-4307-B898-76D09D1D70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1A4B70-E5AA-48AF-AA8C-5FB5AE58E6A2}">
      <dgm:prSet/>
      <dgm:spPr/>
      <dgm:t>
        <a:bodyPr/>
        <a:lstStyle/>
        <a:p>
          <a:r>
            <a:rPr lang="en-US"/>
            <a:t>Hadoop is an open-source framework designed for distributed storage and processing of large datasets across multiple machines. It enables organizations to handle big data efficiently by distributing tasks across clusters of inexpensive servers.</a:t>
          </a:r>
        </a:p>
      </dgm:t>
    </dgm:pt>
    <dgm:pt modelId="{38D07B53-AEC1-42D9-A6A2-A71342791AF6}" type="parTrans" cxnId="{9A5BD761-52AB-4582-BA45-D3249A9911AF}">
      <dgm:prSet/>
      <dgm:spPr/>
      <dgm:t>
        <a:bodyPr/>
        <a:lstStyle/>
        <a:p>
          <a:endParaRPr lang="en-US"/>
        </a:p>
      </dgm:t>
    </dgm:pt>
    <dgm:pt modelId="{45553C42-E28F-4126-AD96-83923CF12784}" type="sibTrans" cxnId="{9A5BD761-52AB-4582-BA45-D3249A9911AF}">
      <dgm:prSet/>
      <dgm:spPr/>
      <dgm:t>
        <a:bodyPr/>
        <a:lstStyle/>
        <a:p>
          <a:endParaRPr lang="en-US"/>
        </a:p>
      </dgm:t>
    </dgm:pt>
    <dgm:pt modelId="{331E6EF2-9A1B-4E04-BDD6-CE8572341126}">
      <dgm:prSet/>
      <dgm:spPr/>
      <dgm:t>
        <a:bodyPr/>
        <a:lstStyle/>
        <a:p>
          <a:r>
            <a:rPr lang="en-US" b="1"/>
            <a:t>Key Components of Hadoop</a:t>
          </a:r>
          <a:endParaRPr lang="en-US"/>
        </a:p>
      </dgm:t>
    </dgm:pt>
    <dgm:pt modelId="{0EFC2863-5737-49F6-A5FF-8B59038C0BBF}" type="parTrans" cxnId="{2126242A-B5BC-4D24-BFD5-AE2F88286782}">
      <dgm:prSet/>
      <dgm:spPr/>
      <dgm:t>
        <a:bodyPr/>
        <a:lstStyle/>
        <a:p>
          <a:endParaRPr lang="en-US"/>
        </a:p>
      </dgm:t>
    </dgm:pt>
    <dgm:pt modelId="{177E2489-3CBF-4AE9-A8CF-D1EA3D112A6E}" type="sibTrans" cxnId="{2126242A-B5BC-4D24-BFD5-AE2F88286782}">
      <dgm:prSet/>
      <dgm:spPr/>
      <dgm:t>
        <a:bodyPr/>
        <a:lstStyle/>
        <a:p>
          <a:endParaRPr lang="en-US"/>
        </a:p>
      </dgm:t>
    </dgm:pt>
    <dgm:pt modelId="{B7EF7833-486B-432C-B923-045E49B72E67}">
      <dgm:prSet/>
      <dgm:spPr/>
      <dgm:t>
        <a:bodyPr/>
        <a:lstStyle/>
        <a:p>
          <a:r>
            <a:rPr lang="en-US"/>
            <a:t>Hadoop Distributed File System (HDFS) – A scalable storage system that splits large files into smaller blocks and distributes them across multiple nodes for fault tolerance and high availability.</a:t>
          </a:r>
        </a:p>
      </dgm:t>
    </dgm:pt>
    <dgm:pt modelId="{3EE32371-55E1-4C94-8C73-51735A977240}" type="parTrans" cxnId="{ED4FD0FB-B32D-40FD-BF38-B5B66A05F364}">
      <dgm:prSet/>
      <dgm:spPr/>
      <dgm:t>
        <a:bodyPr/>
        <a:lstStyle/>
        <a:p>
          <a:endParaRPr lang="en-US"/>
        </a:p>
      </dgm:t>
    </dgm:pt>
    <dgm:pt modelId="{73272642-F51E-4948-9B99-CB67C4698112}" type="sibTrans" cxnId="{ED4FD0FB-B32D-40FD-BF38-B5B66A05F364}">
      <dgm:prSet/>
      <dgm:spPr/>
      <dgm:t>
        <a:bodyPr/>
        <a:lstStyle/>
        <a:p>
          <a:endParaRPr lang="en-US"/>
        </a:p>
      </dgm:t>
    </dgm:pt>
    <dgm:pt modelId="{6DD91B26-B330-4BD1-801F-F388AFAF584A}">
      <dgm:prSet/>
      <dgm:spPr/>
      <dgm:t>
        <a:bodyPr/>
        <a:lstStyle/>
        <a:p>
          <a:r>
            <a:rPr lang="en-US"/>
            <a:t>MapReduce – A programming model that processes large datasets in parallel by breaking tasks into smaller chunks.</a:t>
          </a:r>
        </a:p>
      </dgm:t>
    </dgm:pt>
    <dgm:pt modelId="{6ABBC376-6DD6-4B78-8FF3-7358A4AAC5F6}" type="parTrans" cxnId="{9E6F51A8-81B9-4126-9F8E-958C8F7634D3}">
      <dgm:prSet/>
      <dgm:spPr/>
      <dgm:t>
        <a:bodyPr/>
        <a:lstStyle/>
        <a:p>
          <a:endParaRPr lang="en-US"/>
        </a:p>
      </dgm:t>
    </dgm:pt>
    <dgm:pt modelId="{4E5B619B-8B1B-4F58-8E92-FF92410B3DF4}" type="sibTrans" cxnId="{9E6F51A8-81B9-4126-9F8E-958C8F7634D3}">
      <dgm:prSet/>
      <dgm:spPr/>
      <dgm:t>
        <a:bodyPr/>
        <a:lstStyle/>
        <a:p>
          <a:endParaRPr lang="en-US"/>
        </a:p>
      </dgm:t>
    </dgm:pt>
    <dgm:pt modelId="{716EBA46-51D9-42E7-AE85-CBC56D7BCF1F}">
      <dgm:prSet/>
      <dgm:spPr/>
      <dgm:t>
        <a:bodyPr/>
        <a:lstStyle/>
        <a:p>
          <a:r>
            <a:rPr lang="en-US"/>
            <a:t>YARN (Yet Another Resource Negotiator) – Manages and allocates computing resources across Hadoop clusters.</a:t>
          </a:r>
        </a:p>
      </dgm:t>
    </dgm:pt>
    <dgm:pt modelId="{A015F473-7E0B-4942-BB67-3A71D2CCA89B}" type="parTrans" cxnId="{67E7F9F5-9AA6-4B9F-8309-517BB4B311EF}">
      <dgm:prSet/>
      <dgm:spPr/>
      <dgm:t>
        <a:bodyPr/>
        <a:lstStyle/>
        <a:p>
          <a:endParaRPr lang="en-US"/>
        </a:p>
      </dgm:t>
    </dgm:pt>
    <dgm:pt modelId="{DE595E76-2182-4259-9E5E-A8F993A11970}" type="sibTrans" cxnId="{67E7F9F5-9AA6-4B9F-8309-517BB4B311EF}">
      <dgm:prSet/>
      <dgm:spPr/>
      <dgm:t>
        <a:bodyPr/>
        <a:lstStyle/>
        <a:p>
          <a:endParaRPr lang="en-US"/>
        </a:p>
      </dgm:t>
    </dgm:pt>
    <dgm:pt modelId="{FD111662-EA5E-4448-8853-6CE2A8288D00}">
      <dgm:prSet/>
      <dgm:spPr/>
      <dgm:t>
        <a:bodyPr/>
        <a:lstStyle/>
        <a:p>
          <a:r>
            <a:rPr lang="en-US"/>
            <a:t>Hadoop Common – A set of utilities and libraries that support the other Hadoop components.</a:t>
          </a:r>
        </a:p>
      </dgm:t>
    </dgm:pt>
    <dgm:pt modelId="{1E309FB0-66D9-4BD3-9C83-0048CE0ED2A5}" type="parTrans" cxnId="{833941AE-D4E3-415F-BD9A-CE6B65B3C232}">
      <dgm:prSet/>
      <dgm:spPr/>
      <dgm:t>
        <a:bodyPr/>
        <a:lstStyle/>
        <a:p>
          <a:endParaRPr lang="en-US"/>
        </a:p>
      </dgm:t>
    </dgm:pt>
    <dgm:pt modelId="{E3A0E03D-1AEF-4371-B394-6FE6A10271C3}" type="sibTrans" cxnId="{833941AE-D4E3-415F-BD9A-CE6B65B3C232}">
      <dgm:prSet/>
      <dgm:spPr/>
      <dgm:t>
        <a:bodyPr/>
        <a:lstStyle/>
        <a:p>
          <a:endParaRPr lang="en-US"/>
        </a:p>
      </dgm:t>
    </dgm:pt>
    <dgm:pt modelId="{909A4DC8-42B5-4225-86C5-3FB0BC962D52}" type="pres">
      <dgm:prSet presAssocID="{8E0C7442-C5CC-4307-B898-76D09D1D7001}" presName="root" presStyleCnt="0">
        <dgm:presLayoutVars>
          <dgm:dir/>
          <dgm:resizeHandles val="exact"/>
        </dgm:presLayoutVars>
      </dgm:prSet>
      <dgm:spPr/>
    </dgm:pt>
    <dgm:pt modelId="{F00FFD34-8F47-47E6-95A0-ACAD32CD6378}" type="pres">
      <dgm:prSet presAssocID="{BC1A4B70-E5AA-48AF-AA8C-5FB5AE58E6A2}" presName="compNode" presStyleCnt="0"/>
      <dgm:spPr/>
    </dgm:pt>
    <dgm:pt modelId="{83F46171-10AB-40D0-B3E3-8DE74DBEF534}" type="pres">
      <dgm:prSet presAssocID="{BC1A4B70-E5AA-48AF-AA8C-5FB5AE58E6A2}" presName="bgRect" presStyleLbl="bgShp" presStyleIdx="0" presStyleCnt="6"/>
      <dgm:spPr/>
    </dgm:pt>
    <dgm:pt modelId="{B98148EF-A52C-4574-A775-ACDB4A666F13}" type="pres">
      <dgm:prSet presAssocID="{BC1A4B70-E5AA-48AF-AA8C-5FB5AE58E6A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BCCFB53-1F08-49DF-B625-7CAB7798751E}" type="pres">
      <dgm:prSet presAssocID="{BC1A4B70-E5AA-48AF-AA8C-5FB5AE58E6A2}" presName="spaceRect" presStyleCnt="0"/>
      <dgm:spPr/>
    </dgm:pt>
    <dgm:pt modelId="{8E82B023-DF44-4ADA-9F7C-9EBF16E2D3AD}" type="pres">
      <dgm:prSet presAssocID="{BC1A4B70-E5AA-48AF-AA8C-5FB5AE58E6A2}" presName="parTx" presStyleLbl="revTx" presStyleIdx="0" presStyleCnt="6">
        <dgm:presLayoutVars>
          <dgm:chMax val="0"/>
          <dgm:chPref val="0"/>
        </dgm:presLayoutVars>
      </dgm:prSet>
      <dgm:spPr/>
    </dgm:pt>
    <dgm:pt modelId="{10C2C958-BA80-4C7A-B4BD-54AE51F3DD47}" type="pres">
      <dgm:prSet presAssocID="{45553C42-E28F-4126-AD96-83923CF12784}" presName="sibTrans" presStyleCnt="0"/>
      <dgm:spPr/>
    </dgm:pt>
    <dgm:pt modelId="{20D8751B-F988-4497-B374-0F8B1A80CFBC}" type="pres">
      <dgm:prSet presAssocID="{331E6EF2-9A1B-4E04-BDD6-CE8572341126}" presName="compNode" presStyleCnt="0"/>
      <dgm:spPr/>
    </dgm:pt>
    <dgm:pt modelId="{EA5B46FB-DDFD-4D0C-BF50-24041A208481}" type="pres">
      <dgm:prSet presAssocID="{331E6EF2-9A1B-4E04-BDD6-CE8572341126}" presName="bgRect" presStyleLbl="bgShp" presStyleIdx="1" presStyleCnt="6"/>
      <dgm:spPr/>
    </dgm:pt>
    <dgm:pt modelId="{8D04BD86-22E4-476E-B113-4DC594461B15}" type="pres">
      <dgm:prSet presAssocID="{331E6EF2-9A1B-4E04-BDD6-CE857234112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154954B-34F5-4110-BDA8-BE6BA90B6855}" type="pres">
      <dgm:prSet presAssocID="{331E6EF2-9A1B-4E04-BDD6-CE8572341126}" presName="spaceRect" presStyleCnt="0"/>
      <dgm:spPr/>
    </dgm:pt>
    <dgm:pt modelId="{07AEF932-299E-4C59-9B03-0296503A1217}" type="pres">
      <dgm:prSet presAssocID="{331E6EF2-9A1B-4E04-BDD6-CE8572341126}" presName="parTx" presStyleLbl="revTx" presStyleIdx="1" presStyleCnt="6">
        <dgm:presLayoutVars>
          <dgm:chMax val="0"/>
          <dgm:chPref val="0"/>
        </dgm:presLayoutVars>
      </dgm:prSet>
      <dgm:spPr/>
    </dgm:pt>
    <dgm:pt modelId="{F80FCAE5-E10A-4376-882C-D1CA64147CC0}" type="pres">
      <dgm:prSet presAssocID="{177E2489-3CBF-4AE9-A8CF-D1EA3D112A6E}" presName="sibTrans" presStyleCnt="0"/>
      <dgm:spPr/>
    </dgm:pt>
    <dgm:pt modelId="{9ADDC265-DF49-483F-BC1F-1C7055A4436B}" type="pres">
      <dgm:prSet presAssocID="{B7EF7833-486B-432C-B923-045E49B72E67}" presName="compNode" presStyleCnt="0"/>
      <dgm:spPr/>
    </dgm:pt>
    <dgm:pt modelId="{5C4EE9BF-B5BE-4413-B1AB-654104DE6BAA}" type="pres">
      <dgm:prSet presAssocID="{B7EF7833-486B-432C-B923-045E49B72E67}" presName="bgRect" presStyleLbl="bgShp" presStyleIdx="2" presStyleCnt="6"/>
      <dgm:spPr/>
    </dgm:pt>
    <dgm:pt modelId="{D52242CF-790D-486E-BC40-4ACF4C6BC22E}" type="pres">
      <dgm:prSet presAssocID="{B7EF7833-486B-432C-B923-045E49B72E6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6C0DE01-8C69-4530-8E78-9F2EE4DBAD44}" type="pres">
      <dgm:prSet presAssocID="{B7EF7833-486B-432C-B923-045E49B72E67}" presName="spaceRect" presStyleCnt="0"/>
      <dgm:spPr/>
    </dgm:pt>
    <dgm:pt modelId="{679DCDA8-DD19-4024-A849-93A7D4CB7F2C}" type="pres">
      <dgm:prSet presAssocID="{B7EF7833-486B-432C-B923-045E49B72E67}" presName="parTx" presStyleLbl="revTx" presStyleIdx="2" presStyleCnt="6">
        <dgm:presLayoutVars>
          <dgm:chMax val="0"/>
          <dgm:chPref val="0"/>
        </dgm:presLayoutVars>
      </dgm:prSet>
      <dgm:spPr/>
    </dgm:pt>
    <dgm:pt modelId="{FABA8F24-BC8A-47E0-B7A1-1CE8DF7A42C3}" type="pres">
      <dgm:prSet presAssocID="{73272642-F51E-4948-9B99-CB67C4698112}" presName="sibTrans" presStyleCnt="0"/>
      <dgm:spPr/>
    </dgm:pt>
    <dgm:pt modelId="{1B9F97E3-31CE-479F-AD43-F73056729621}" type="pres">
      <dgm:prSet presAssocID="{6DD91B26-B330-4BD1-801F-F388AFAF584A}" presName="compNode" presStyleCnt="0"/>
      <dgm:spPr/>
    </dgm:pt>
    <dgm:pt modelId="{FD2D9120-E082-4578-A409-84FD2EF51A96}" type="pres">
      <dgm:prSet presAssocID="{6DD91B26-B330-4BD1-801F-F388AFAF584A}" presName="bgRect" presStyleLbl="bgShp" presStyleIdx="3" presStyleCnt="6"/>
      <dgm:spPr/>
    </dgm:pt>
    <dgm:pt modelId="{35163A6A-BD1F-4164-999D-9B672AAF3598}" type="pres">
      <dgm:prSet presAssocID="{6DD91B26-B330-4BD1-801F-F388AFAF584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A7E2A6B-43B2-4F05-8D05-60C7E02777A0}" type="pres">
      <dgm:prSet presAssocID="{6DD91B26-B330-4BD1-801F-F388AFAF584A}" presName="spaceRect" presStyleCnt="0"/>
      <dgm:spPr/>
    </dgm:pt>
    <dgm:pt modelId="{F8F581F3-BA5D-43F6-BD7C-66BD49E06FD5}" type="pres">
      <dgm:prSet presAssocID="{6DD91B26-B330-4BD1-801F-F388AFAF584A}" presName="parTx" presStyleLbl="revTx" presStyleIdx="3" presStyleCnt="6">
        <dgm:presLayoutVars>
          <dgm:chMax val="0"/>
          <dgm:chPref val="0"/>
        </dgm:presLayoutVars>
      </dgm:prSet>
      <dgm:spPr/>
    </dgm:pt>
    <dgm:pt modelId="{49752986-E249-4DE1-80ED-965427E1129B}" type="pres">
      <dgm:prSet presAssocID="{4E5B619B-8B1B-4F58-8E92-FF92410B3DF4}" presName="sibTrans" presStyleCnt="0"/>
      <dgm:spPr/>
    </dgm:pt>
    <dgm:pt modelId="{FBFBB423-222A-4526-AF06-25306C8DDE1C}" type="pres">
      <dgm:prSet presAssocID="{716EBA46-51D9-42E7-AE85-CBC56D7BCF1F}" presName="compNode" presStyleCnt="0"/>
      <dgm:spPr/>
    </dgm:pt>
    <dgm:pt modelId="{25018ED1-659E-43E2-92CE-F6D30394DA57}" type="pres">
      <dgm:prSet presAssocID="{716EBA46-51D9-42E7-AE85-CBC56D7BCF1F}" presName="bgRect" presStyleLbl="bgShp" presStyleIdx="4" presStyleCnt="6"/>
      <dgm:spPr/>
    </dgm:pt>
    <dgm:pt modelId="{E6FB4F72-FA4F-4D07-B70E-7CA13D94EDC1}" type="pres">
      <dgm:prSet presAssocID="{716EBA46-51D9-42E7-AE85-CBC56D7BCF1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8E04BE78-FD48-46B6-9616-342C702193E4}" type="pres">
      <dgm:prSet presAssocID="{716EBA46-51D9-42E7-AE85-CBC56D7BCF1F}" presName="spaceRect" presStyleCnt="0"/>
      <dgm:spPr/>
    </dgm:pt>
    <dgm:pt modelId="{828591B0-779E-4BBC-8709-F9C216CD874D}" type="pres">
      <dgm:prSet presAssocID="{716EBA46-51D9-42E7-AE85-CBC56D7BCF1F}" presName="parTx" presStyleLbl="revTx" presStyleIdx="4" presStyleCnt="6">
        <dgm:presLayoutVars>
          <dgm:chMax val="0"/>
          <dgm:chPref val="0"/>
        </dgm:presLayoutVars>
      </dgm:prSet>
      <dgm:spPr/>
    </dgm:pt>
    <dgm:pt modelId="{8F43B02B-E14D-43BC-A7AD-BC0AC6EFEDCA}" type="pres">
      <dgm:prSet presAssocID="{DE595E76-2182-4259-9E5E-A8F993A11970}" presName="sibTrans" presStyleCnt="0"/>
      <dgm:spPr/>
    </dgm:pt>
    <dgm:pt modelId="{6634F182-55F2-42B2-8659-E8F4C64107AB}" type="pres">
      <dgm:prSet presAssocID="{FD111662-EA5E-4448-8853-6CE2A8288D00}" presName="compNode" presStyleCnt="0"/>
      <dgm:spPr/>
    </dgm:pt>
    <dgm:pt modelId="{B02CF07E-CDF5-460C-81D0-3237384D5570}" type="pres">
      <dgm:prSet presAssocID="{FD111662-EA5E-4448-8853-6CE2A8288D00}" presName="bgRect" presStyleLbl="bgShp" presStyleIdx="5" presStyleCnt="6"/>
      <dgm:spPr/>
    </dgm:pt>
    <dgm:pt modelId="{C9DD2CC7-9A30-4F42-976B-DEB39B48C8CF}" type="pres">
      <dgm:prSet presAssocID="{FD111662-EA5E-4448-8853-6CE2A8288D0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terodactyl"/>
        </a:ext>
      </dgm:extLst>
    </dgm:pt>
    <dgm:pt modelId="{1D555A8D-B38B-4F73-A69B-607B94E0A0DF}" type="pres">
      <dgm:prSet presAssocID="{FD111662-EA5E-4448-8853-6CE2A8288D00}" presName="spaceRect" presStyleCnt="0"/>
      <dgm:spPr/>
    </dgm:pt>
    <dgm:pt modelId="{A225190D-AC00-497C-8B0F-D962B26C6C1B}" type="pres">
      <dgm:prSet presAssocID="{FD111662-EA5E-4448-8853-6CE2A8288D0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D72209-5FC4-48D6-902F-5E9925B58BDB}" type="presOf" srcId="{B7EF7833-486B-432C-B923-045E49B72E67}" destId="{679DCDA8-DD19-4024-A849-93A7D4CB7F2C}" srcOrd="0" destOrd="0" presId="urn:microsoft.com/office/officeart/2018/2/layout/IconVerticalSolidList"/>
    <dgm:cxn modelId="{0233FA21-0F2B-4EEA-8CE9-83EC48BFF676}" type="presOf" srcId="{BC1A4B70-E5AA-48AF-AA8C-5FB5AE58E6A2}" destId="{8E82B023-DF44-4ADA-9F7C-9EBF16E2D3AD}" srcOrd="0" destOrd="0" presId="urn:microsoft.com/office/officeart/2018/2/layout/IconVerticalSolidList"/>
    <dgm:cxn modelId="{2126242A-B5BC-4D24-BFD5-AE2F88286782}" srcId="{8E0C7442-C5CC-4307-B898-76D09D1D7001}" destId="{331E6EF2-9A1B-4E04-BDD6-CE8572341126}" srcOrd="1" destOrd="0" parTransId="{0EFC2863-5737-49F6-A5FF-8B59038C0BBF}" sibTransId="{177E2489-3CBF-4AE9-A8CF-D1EA3D112A6E}"/>
    <dgm:cxn modelId="{9A5BD761-52AB-4582-BA45-D3249A9911AF}" srcId="{8E0C7442-C5CC-4307-B898-76D09D1D7001}" destId="{BC1A4B70-E5AA-48AF-AA8C-5FB5AE58E6A2}" srcOrd="0" destOrd="0" parTransId="{38D07B53-AEC1-42D9-A6A2-A71342791AF6}" sibTransId="{45553C42-E28F-4126-AD96-83923CF12784}"/>
    <dgm:cxn modelId="{56490364-6C74-49D2-9E9F-468144EF8611}" type="presOf" srcId="{6DD91B26-B330-4BD1-801F-F388AFAF584A}" destId="{F8F581F3-BA5D-43F6-BD7C-66BD49E06FD5}" srcOrd="0" destOrd="0" presId="urn:microsoft.com/office/officeart/2018/2/layout/IconVerticalSolidList"/>
    <dgm:cxn modelId="{B3B15D8D-0848-476D-A4F0-D263BB300F57}" type="presOf" srcId="{716EBA46-51D9-42E7-AE85-CBC56D7BCF1F}" destId="{828591B0-779E-4BBC-8709-F9C216CD874D}" srcOrd="0" destOrd="0" presId="urn:microsoft.com/office/officeart/2018/2/layout/IconVerticalSolidList"/>
    <dgm:cxn modelId="{191B8F97-DDB4-4DEF-99D9-3B2A9BECBB2C}" type="presOf" srcId="{331E6EF2-9A1B-4E04-BDD6-CE8572341126}" destId="{07AEF932-299E-4C59-9B03-0296503A1217}" srcOrd="0" destOrd="0" presId="urn:microsoft.com/office/officeart/2018/2/layout/IconVerticalSolidList"/>
    <dgm:cxn modelId="{9E6F51A8-81B9-4126-9F8E-958C8F7634D3}" srcId="{8E0C7442-C5CC-4307-B898-76D09D1D7001}" destId="{6DD91B26-B330-4BD1-801F-F388AFAF584A}" srcOrd="3" destOrd="0" parTransId="{6ABBC376-6DD6-4B78-8FF3-7358A4AAC5F6}" sibTransId="{4E5B619B-8B1B-4F58-8E92-FF92410B3DF4}"/>
    <dgm:cxn modelId="{A53CB6AB-2431-4E84-9604-85BF7FD5F8CD}" type="presOf" srcId="{FD111662-EA5E-4448-8853-6CE2A8288D00}" destId="{A225190D-AC00-497C-8B0F-D962B26C6C1B}" srcOrd="0" destOrd="0" presId="urn:microsoft.com/office/officeart/2018/2/layout/IconVerticalSolidList"/>
    <dgm:cxn modelId="{833941AE-D4E3-415F-BD9A-CE6B65B3C232}" srcId="{8E0C7442-C5CC-4307-B898-76D09D1D7001}" destId="{FD111662-EA5E-4448-8853-6CE2A8288D00}" srcOrd="5" destOrd="0" parTransId="{1E309FB0-66D9-4BD3-9C83-0048CE0ED2A5}" sibTransId="{E3A0E03D-1AEF-4371-B394-6FE6A10271C3}"/>
    <dgm:cxn modelId="{F95E27E5-2CE6-4902-97D4-36567607A437}" type="presOf" srcId="{8E0C7442-C5CC-4307-B898-76D09D1D7001}" destId="{909A4DC8-42B5-4225-86C5-3FB0BC962D52}" srcOrd="0" destOrd="0" presId="urn:microsoft.com/office/officeart/2018/2/layout/IconVerticalSolidList"/>
    <dgm:cxn modelId="{67E7F9F5-9AA6-4B9F-8309-517BB4B311EF}" srcId="{8E0C7442-C5CC-4307-B898-76D09D1D7001}" destId="{716EBA46-51D9-42E7-AE85-CBC56D7BCF1F}" srcOrd="4" destOrd="0" parTransId="{A015F473-7E0B-4942-BB67-3A71D2CCA89B}" sibTransId="{DE595E76-2182-4259-9E5E-A8F993A11970}"/>
    <dgm:cxn modelId="{ED4FD0FB-B32D-40FD-BF38-B5B66A05F364}" srcId="{8E0C7442-C5CC-4307-B898-76D09D1D7001}" destId="{B7EF7833-486B-432C-B923-045E49B72E67}" srcOrd="2" destOrd="0" parTransId="{3EE32371-55E1-4C94-8C73-51735A977240}" sibTransId="{73272642-F51E-4948-9B99-CB67C4698112}"/>
    <dgm:cxn modelId="{45450DDC-77EF-4C39-813A-E5EEFB06DBDF}" type="presParOf" srcId="{909A4DC8-42B5-4225-86C5-3FB0BC962D52}" destId="{F00FFD34-8F47-47E6-95A0-ACAD32CD6378}" srcOrd="0" destOrd="0" presId="urn:microsoft.com/office/officeart/2018/2/layout/IconVerticalSolidList"/>
    <dgm:cxn modelId="{DA60B76A-FA98-4B86-9787-87B170AD7989}" type="presParOf" srcId="{F00FFD34-8F47-47E6-95A0-ACAD32CD6378}" destId="{83F46171-10AB-40D0-B3E3-8DE74DBEF534}" srcOrd="0" destOrd="0" presId="urn:microsoft.com/office/officeart/2018/2/layout/IconVerticalSolidList"/>
    <dgm:cxn modelId="{E65BC1A2-0481-44DF-A8C1-3910D70E0DEF}" type="presParOf" srcId="{F00FFD34-8F47-47E6-95A0-ACAD32CD6378}" destId="{B98148EF-A52C-4574-A775-ACDB4A666F13}" srcOrd="1" destOrd="0" presId="urn:microsoft.com/office/officeart/2018/2/layout/IconVerticalSolidList"/>
    <dgm:cxn modelId="{74917857-4D20-459D-A582-0826B9897874}" type="presParOf" srcId="{F00FFD34-8F47-47E6-95A0-ACAD32CD6378}" destId="{0BCCFB53-1F08-49DF-B625-7CAB7798751E}" srcOrd="2" destOrd="0" presId="urn:microsoft.com/office/officeart/2018/2/layout/IconVerticalSolidList"/>
    <dgm:cxn modelId="{C24601B9-866D-40D4-B676-DB744AD65335}" type="presParOf" srcId="{F00FFD34-8F47-47E6-95A0-ACAD32CD6378}" destId="{8E82B023-DF44-4ADA-9F7C-9EBF16E2D3AD}" srcOrd="3" destOrd="0" presId="urn:microsoft.com/office/officeart/2018/2/layout/IconVerticalSolidList"/>
    <dgm:cxn modelId="{B45681C5-33DD-43A8-9DBD-8EE995B0C1DD}" type="presParOf" srcId="{909A4DC8-42B5-4225-86C5-3FB0BC962D52}" destId="{10C2C958-BA80-4C7A-B4BD-54AE51F3DD47}" srcOrd="1" destOrd="0" presId="urn:microsoft.com/office/officeart/2018/2/layout/IconVerticalSolidList"/>
    <dgm:cxn modelId="{4CBC2E9F-64E6-4B85-A418-9FFAEF19CF79}" type="presParOf" srcId="{909A4DC8-42B5-4225-86C5-3FB0BC962D52}" destId="{20D8751B-F988-4497-B374-0F8B1A80CFBC}" srcOrd="2" destOrd="0" presId="urn:microsoft.com/office/officeart/2018/2/layout/IconVerticalSolidList"/>
    <dgm:cxn modelId="{D0580DDB-21F5-4DC1-AF0E-F56BB4C19712}" type="presParOf" srcId="{20D8751B-F988-4497-B374-0F8B1A80CFBC}" destId="{EA5B46FB-DDFD-4D0C-BF50-24041A208481}" srcOrd="0" destOrd="0" presId="urn:microsoft.com/office/officeart/2018/2/layout/IconVerticalSolidList"/>
    <dgm:cxn modelId="{ED16888C-427D-4E63-9A2F-381F6AD98801}" type="presParOf" srcId="{20D8751B-F988-4497-B374-0F8B1A80CFBC}" destId="{8D04BD86-22E4-476E-B113-4DC594461B15}" srcOrd="1" destOrd="0" presId="urn:microsoft.com/office/officeart/2018/2/layout/IconVerticalSolidList"/>
    <dgm:cxn modelId="{7EDBC7DC-DDDD-408B-AF2B-E5CACCECCE0E}" type="presParOf" srcId="{20D8751B-F988-4497-B374-0F8B1A80CFBC}" destId="{A154954B-34F5-4110-BDA8-BE6BA90B6855}" srcOrd="2" destOrd="0" presId="urn:microsoft.com/office/officeart/2018/2/layout/IconVerticalSolidList"/>
    <dgm:cxn modelId="{1DC69890-847F-42A1-AF68-FC9723BB7835}" type="presParOf" srcId="{20D8751B-F988-4497-B374-0F8B1A80CFBC}" destId="{07AEF932-299E-4C59-9B03-0296503A1217}" srcOrd="3" destOrd="0" presId="urn:microsoft.com/office/officeart/2018/2/layout/IconVerticalSolidList"/>
    <dgm:cxn modelId="{F515A25B-663B-47F3-8AC1-891D23DDA990}" type="presParOf" srcId="{909A4DC8-42B5-4225-86C5-3FB0BC962D52}" destId="{F80FCAE5-E10A-4376-882C-D1CA64147CC0}" srcOrd="3" destOrd="0" presId="urn:microsoft.com/office/officeart/2018/2/layout/IconVerticalSolidList"/>
    <dgm:cxn modelId="{CF78DE77-34CF-40C6-BDE7-7FA37836F15E}" type="presParOf" srcId="{909A4DC8-42B5-4225-86C5-3FB0BC962D52}" destId="{9ADDC265-DF49-483F-BC1F-1C7055A4436B}" srcOrd="4" destOrd="0" presId="urn:microsoft.com/office/officeart/2018/2/layout/IconVerticalSolidList"/>
    <dgm:cxn modelId="{4A379C0D-D766-4C30-8C93-6BBE2D91E4CB}" type="presParOf" srcId="{9ADDC265-DF49-483F-BC1F-1C7055A4436B}" destId="{5C4EE9BF-B5BE-4413-B1AB-654104DE6BAA}" srcOrd="0" destOrd="0" presId="urn:microsoft.com/office/officeart/2018/2/layout/IconVerticalSolidList"/>
    <dgm:cxn modelId="{B383E03C-DE80-4A8F-983B-92256454405F}" type="presParOf" srcId="{9ADDC265-DF49-483F-BC1F-1C7055A4436B}" destId="{D52242CF-790D-486E-BC40-4ACF4C6BC22E}" srcOrd="1" destOrd="0" presId="urn:microsoft.com/office/officeart/2018/2/layout/IconVerticalSolidList"/>
    <dgm:cxn modelId="{348F62C3-C549-4CED-A158-3E3433B3B1F6}" type="presParOf" srcId="{9ADDC265-DF49-483F-BC1F-1C7055A4436B}" destId="{16C0DE01-8C69-4530-8E78-9F2EE4DBAD44}" srcOrd="2" destOrd="0" presId="urn:microsoft.com/office/officeart/2018/2/layout/IconVerticalSolidList"/>
    <dgm:cxn modelId="{171678B9-7504-48BF-BB97-B1850AFD06F3}" type="presParOf" srcId="{9ADDC265-DF49-483F-BC1F-1C7055A4436B}" destId="{679DCDA8-DD19-4024-A849-93A7D4CB7F2C}" srcOrd="3" destOrd="0" presId="urn:microsoft.com/office/officeart/2018/2/layout/IconVerticalSolidList"/>
    <dgm:cxn modelId="{26C116AD-A07C-4680-8E0A-7C6051A00BF4}" type="presParOf" srcId="{909A4DC8-42B5-4225-86C5-3FB0BC962D52}" destId="{FABA8F24-BC8A-47E0-B7A1-1CE8DF7A42C3}" srcOrd="5" destOrd="0" presId="urn:microsoft.com/office/officeart/2018/2/layout/IconVerticalSolidList"/>
    <dgm:cxn modelId="{FAE88F81-43F6-4865-9999-1CDEEBA3078D}" type="presParOf" srcId="{909A4DC8-42B5-4225-86C5-3FB0BC962D52}" destId="{1B9F97E3-31CE-479F-AD43-F73056729621}" srcOrd="6" destOrd="0" presId="urn:microsoft.com/office/officeart/2018/2/layout/IconVerticalSolidList"/>
    <dgm:cxn modelId="{E7AEAF08-2E59-4C05-8D50-FE66D9F5E6AE}" type="presParOf" srcId="{1B9F97E3-31CE-479F-AD43-F73056729621}" destId="{FD2D9120-E082-4578-A409-84FD2EF51A96}" srcOrd="0" destOrd="0" presId="urn:microsoft.com/office/officeart/2018/2/layout/IconVerticalSolidList"/>
    <dgm:cxn modelId="{0E362F8F-381B-4DD1-8BC7-082DD99FA2AA}" type="presParOf" srcId="{1B9F97E3-31CE-479F-AD43-F73056729621}" destId="{35163A6A-BD1F-4164-999D-9B672AAF3598}" srcOrd="1" destOrd="0" presId="urn:microsoft.com/office/officeart/2018/2/layout/IconVerticalSolidList"/>
    <dgm:cxn modelId="{F64B0DBF-2534-4133-A7EF-0E67A5157FCC}" type="presParOf" srcId="{1B9F97E3-31CE-479F-AD43-F73056729621}" destId="{2A7E2A6B-43B2-4F05-8D05-60C7E02777A0}" srcOrd="2" destOrd="0" presId="urn:microsoft.com/office/officeart/2018/2/layout/IconVerticalSolidList"/>
    <dgm:cxn modelId="{EACD26BD-80D3-4B50-9DF5-AC9CBF219354}" type="presParOf" srcId="{1B9F97E3-31CE-479F-AD43-F73056729621}" destId="{F8F581F3-BA5D-43F6-BD7C-66BD49E06FD5}" srcOrd="3" destOrd="0" presId="urn:microsoft.com/office/officeart/2018/2/layout/IconVerticalSolidList"/>
    <dgm:cxn modelId="{6B3E76D8-AD22-437B-AFB6-0867EC0C72EA}" type="presParOf" srcId="{909A4DC8-42B5-4225-86C5-3FB0BC962D52}" destId="{49752986-E249-4DE1-80ED-965427E1129B}" srcOrd="7" destOrd="0" presId="urn:microsoft.com/office/officeart/2018/2/layout/IconVerticalSolidList"/>
    <dgm:cxn modelId="{623D3D92-53EB-4F15-8FC5-0049B824F0AF}" type="presParOf" srcId="{909A4DC8-42B5-4225-86C5-3FB0BC962D52}" destId="{FBFBB423-222A-4526-AF06-25306C8DDE1C}" srcOrd="8" destOrd="0" presId="urn:microsoft.com/office/officeart/2018/2/layout/IconVerticalSolidList"/>
    <dgm:cxn modelId="{A14AB155-AFB4-41FA-8FAC-95A9CC9069BC}" type="presParOf" srcId="{FBFBB423-222A-4526-AF06-25306C8DDE1C}" destId="{25018ED1-659E-43E2-92CE-F6D30394DA57}" srcOrd="0" destOrd="0" presId="urn:microsoft.com/office/officeart/2018/2/layout/IconVerticalSolidList"/>
    <dgm:cxn modelId="{9F050172-635D-4C15-BAF6-8BBF53B36242}" type="presParOf" srcId="{FBFBB423-222A-4526-AF06-25306C8DDE1C}" destId="{E6FB4F72-FA4F-4D07-B70E-7CA13D94EDC1}" srcOrd="1" destOrd="0" presId="urn:microsoft.com/office/officeart/2018/2/layout/IconVerticalSolidList"/>
    <dgm:cxn modelId="{79D44A04-5875-44FC-AAAE-2A95CBF1AD30}" type="presParOf" srcId="{FBFBB423-222A-4526-AF06-25306C8DDE1C}" destId="{8E04BE78-FD48-46B6-9616-342C702193E4}" srcOrd="2" destOrd="0" presId="urn:microsoft.com/office/officeart/2018/2/layout/IconVerticalSolidList"/>
    <dgm:cxn modelId="{5CF9DD20-3957-42F3-B35B-F6A64AE67167}" type="presParOf" srcId="{FBFBB423-222A-4526-AF06-25306C8DDE1C}" destId="{828591B0-779E-4BBC-8709-F9C216CD874D}" srcOrd="3" destOrd="0" presId="urn:microsoft.com/office/officeart/2018/2/layout/IconVerticalSolidList"/>
    <dgm:cxn modelId="{2C122A0D-3798-43A3-AB08-D1E65B0D2851}" type="presParOf" srcId="{909A4DC8-42B5-4225-86C5-3FB0BC962D52}" destId="{8F43B02B-E14D-43BC-A7AD-BC0AC6EFEDCA}" srcOrd="9" destOrd="0" presId="urn:microsoft.com/office/officeart/2018/2/layout/IconVerticalSolidList"/>
    <dgm:cxn modelId="{B197891E-5F53-42FC-A44F-5023FACF49EE}" type="presParOf" srcId="{909A4DC8-42B5-4225-86C5-3FB0BC962D52}" destId="{6634F182-55F2-42B2-8659-E8F4C64107AB}" srcOrd="10" destOrd="0" presId="urn:microsoft.com/office/officeart/2018/2/layout/IconVerticalSolidList"/>
    <dgm:cxn modelId="{D2F9F5D2-4466-4665-B69E-857B0B16B660}" type="presParOf" srcId="{6634F182-55F2-42B2-8659-E8F4C64107AB}" destId="{B02CF07E-CDF5-460C-81D0-3237384D5570}" srcOrd="0" destOrd="0" presId="urn:microsoft.com/office/officeart/2018/2/layout/IconVerticalSolidList"/>
    <dgm:cxn modelId="{0E59B33F-7FDB-439A-856E-69442C0399D8}" type="presParOf" srcId="{6634F182-55F2-42B2-8659-E8F4C64107AB}" destId="{C9DD2CC7-9A30-4F42-976B-DEB39B48C8CF}" srcOrd="1" destOrd="0" presId="urn:microsoft.com/office/officeart/2018/2/layout/IconVerticalSolidList"/>
    <dgm:cxn modelId="{67773866-F9B0-4D02-8C51-7333DF0D343A}" type="presParOf" srcId="{6634F182-55F2-42B2-8659-E8F4C64107AB}" destId="{1D555A8D-B38B-4F73-A69B-607B94E0A0DF}" srcOrd="2" destOrd="0" presId="urn:microsoft.com/office/officeart/2018/2/layout/IconVerticalSolidList"/>
    <dgm:cxn modelId="{59CB6E6C-E430-4172-A7BF-83EE42CA26BB}" type="presParOf" srcId="{6634F182-55F2-42B2-8659-E8F4C64107AB}" destId="{A225190D-AC00-497C-8B0F-D962B26C6C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D03EE57-CAB5-4562-9E73-19C12A66CA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30FBD6C-A4B0-4191-94E4-4CD5A981B4B3}">
      <dgm:prSet/>
      <dgm:spPr/>
      <dgm:t>
        <a:bodyPr/>
        <a:lstStyle/>
        <a:p>
          <a:r>
            <a:rPr lang="en-US"/>
            <a:t>Firewalls &amp; Intrusion Detection Systems (IDS) – Protecting cloud environments from cyber threats.</a:t>
          </a:r>
        </a:p>
      </dgm:t>
    </dgm:pt>
    <dgm:pt modelId="{4EA462DE-F3E5-4D11-8450-C4A82215982B}" type="parTrans" cxnId="{62BEBFED-C889-4A86-9A9A-7FEE5F5BE774}">
      <dgm:prSet/>
      <dgm:spPr/>
      <dgm:t>
        <a:bodyPr/>
        <a:lstStyle/>
        <a:p>
          <a:endParaRPr lang="en-US"/>
        </a:p>
      </dgm:t>
    </dgm:pt>
    <dgm:pt modelId="{2BE6B3D9-00B2-4557-8832-581E0EE1CF43}" type="sibTrans" cxnId="{62BEBFED-C889-4A86-9A9A-7FEE5F5BE774}">
      <dgm:prSet/>
      <dgm:spPr/>
      <dgm:t>
        <a:bodyPr/>
        <a:lstStyle/>
        <a:p>
          <a:endParaRPr lang="en-US"/>
        </a:p>
      </dgm:t>
    </dgm:pt>
    <dgm:pt modelId="{801D5777-7CFD-41FF-9CDB-CD12943EF919}">
      <dgm:prSet/>
      <dgm:spPr/>
      <dgm:t>
        <a:bodyPr/>
        <a:lstStyle/>
        <a:p>
          <a:r>
            <a:rPr lang="en-US"/>
            <a:t>AI &amp; Machine Learning in Security – How AI enhances threat detection and response.</a:t>
          </a:r>
        </a:p>
      </dgm:t>
    </dgm:pt>
    <dgm:pt modelId="{E632A6FA-09C1-4952-B8A5-B7C64E3078B8}" type="parTrans" cxnId="{BB812791-EFEE-4D78-868D-E12F252AD5CF}">
      <dgm:prSet/>
      <dgm:spPr/>
      <dgm:t>
        <a:bodyPr/>
        <a:lstStyle/>
        <a:p>
          <a:endParaRPr lang="en-US"/>
        </a:p>
      </dgm:t>
    </dgm:pt>
    <dgm:pt modelId="{965260F5-FC43-45E6-8628-5485934C18C8}" type="sibTrans" cxnId="{BB812791-EFEE-4D78-868D-E12F252AD5CF}">
      <dgm:prSet/>
      <dgm:spPr/>
      <dgm:t>
        <a:bodyPr/>
        <a:lstStyle/>
        <a:p>
          <a:endParaRPr lang="en-US"/>
        </a:p>
      </dgm:t>
    </dgm:pt>
    <dgm:pt modelId="{DAE0069A-B6BB-4C64-A4D0-E50DCA471F1D}">
      <dgm:prSet/>
      <dgm:spPr/>
      <dgm:t>
        <a:bodyPr/>
        <a:lstStyle/>
        <a:p>
          <a:r>
            <a:rPr lang="en-US"/>
            <a:t>Disaster Recovery &amp; Backup Strategies – Ensuring business continuity in case of cyberattacks or system failures.</a:t>
          </a:r>
        </a:p>
      </dgm:t>
    </dgm:pt>
    <dgm:pt modelId="{0BFF4DAC-0693-4876-80A5-3262FD2DB789}" type="parTrans" cxnId="{76A06B89-A0FA-4DD8-A199-4D9AA93CBBD8}">
      <dgm:prSet/>
      <dgm:spPr/>
      <dgm:t>
        <a:bodyPr/>
        <a:lstStyle/>
        <a:p>
          <a:endParaRPr lang="en-US"/>
        </a:p>
      </dgm:t>
    </dgm:pt>
    <dgm:pt modelId="{00EF83C4-6F4E-4609-88DA-797CA4E34240}" type="sibTrans" cxnId="{76A06B89-A0FA-4DD8-A199-4D9AA93CBBD8}">
      <dgm:prSet/>
      <dgm:spPr/>
      <dgm:t>
        <a:bodyPr/>
        <a:lstStyle/>
        <a:p>
          <a:endParaRPr lang="en-US"/>
        </a:p>
      </dgm:t>
    </dgm:pt>
    <dgm:pt modelId="{6A203F9F-F852-4DFD-90B9-484DED809961}" type="pres">
      <dgm:prSet presAssocID="{7D03EE57-CAB5-4562-9E73-19C12A66CA3B}" presName="root" presStyleCnt="0">
        <dgm:presLayoutVars>
          <dgm:dir/>
          <dgm:resizeHandles val="exact"/>
        </dgm:presLayoutVars>
      </dgm:prSet>
      <dgm:spPr/>
    </dgm:pt>
    <dgm:pt modelId="{A3CAB5BB-59BB-42F0-A02B-E7F0C99A3587}" type="pres">
      <dgm:prSet presAssocID="{E30FBD6C-A4B0-4191-94E4-4CD5A981B4B3}" presName="compNode" presStyleCnt="0"/>
      <dgm:spPr/>
    </dgm:pt>
    <dgm:pt modelId="{3C476B6F-7274-4488-983E-4E9E3BA7316D}" type="pres">
      <dgm:prSet presAssocID="{E30FBD6C-A4B0-4191-94E4-4CD5A981B4B3}" presName="bgRect" presStyleLbl="bgShp" presStyleIdx="0" presStyleCnt="3"/>
      <dgm:spPr/>
    </dgm:pt>
    <dgm:pt modelId="{4BCC0880-3146-4C8D-92ED-3D0F16A3EB15}" type="pres">
      <dgm:prSet presAssocID="{E30FBD6C-A4B0-4191-94E4-4CD5A981B4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96F1123-A68A-4EC0-9717-996092E60FE8}" type="pres">
      <dgm:prSet presAssocID="{E30FBD6C-A4B0-4191-94E4-4CD5A981B4B3}" presName="spaceRect" presStyleCnt="0"/>
      <dgm:spPr/>
    </dgm:pt>
    <dgm:pt modelId="{7C1E8EBD-9421-4808-8D87-E53C70EAB1EC}" type="pres">
      <dgm:prSet presAssocID="{E30FBD6C-A4B0-4191-94E4-4CD5A981B4B3}" presName="parTx" presStyleLbl="revTx" presStyleIdx="0" presStyleCnt="3">
        <dgm:presLayoutVars>
          <dgm:chMax val="0"/>
          <dgm:chPref val="0"/>
        </dgm:presLayoutVars>
      </dgm:prSet>
      <dgm:spPr/>
    </dgm:pt>
    <dgm:pt modelId="{B7EA4BA2-C268-4E1C-B506-2B520EADF5D6}" type="pres">
      <dgm:prSet presAssocID="{2BE6B3D9-00B2-4557-8832-581E0EE1CF43}" presName="sibTrans" presStyleCnt="0"/>
      <dgm:spPr/>
    </dgm:pt>
    <dgm:pt modelId="{311668B8-242D-42BB-A0D7-064459C0E7ED}" type="pres">
      <dgm:prSet presAssocID="{801D5777-7CFD-41FF-9CDB-CD12943EF919}" presName="compNode" presStyleCnt="0"/>
      <dgm:spPr/>
    </dgm:pt>
    <dgm:pt modelId="{6AA3CC39-82AE-434B-B3D3-3AEFCB383A0A}" type="pres">
      <dgm:prSet presAssocID="{801D5777-7CFD-41FF-9CDB-CD12943EF919}" presName="bgRect" presStyleLbl="bgShp" presStyleIdx="1" presStyleCnt="3"/>
      <dgm:spPr/>
    </dgm:pt>
    <dgm:pt modelId="{EAC716AA-D8A4-4397-A463-C2E1914052B0}" type="pres">
      <dgm:prSet presAssocID="{801D5777-7CFD-41FF-9CDB-CD12943EF9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8927E63-9445-401F-AF79-8FA3AD27D46D}" type="pres">
      <dgm:prSet presAssocID="{801D5777-7CFD-41FF-9CDB-CD12943EF919}" presName="spaceRect" presStyleCnt="0"/>
      <dgm:spPr/>
    </dgm:pt>
    <dgm:pt modelId="{C3EFC9EF-C201-4380-BE0E-25988B7BBCC0}" type="pres">
      <dgm:prSet presAssocID="{801D5777-7CFD-41FF-9CDB-CD12943EF919}" presName="parTx" presStyleLbl="revTx" presStyleIdx="1" presStyleCnt="3">
        <dgm:presLayoutVars>
          <dgm:chMax val="0"/>
          <dgm:chPref val="0"/>
        </dgm:presLayoutVars>
      </dgm:prSet>
      <dgm:spPr/>
    </dgm:pt>
    <dgm:pt modelId="{3A9B39F6-2916-44AC-892E-DEBFA9D62E3C}" type="pres">
      <dgm:prSet presAssocID="{965260F5-FC43-45E6-8628-5485934C18C8}" presName="sibTrans" presStyleCnt="0"/>
      <dgm:spPr/>
    </dgm:pt>
    <dgm:pt modelId="{C3A96932-800D-4B94-A651-478888A1F6DE}" type="pres">
      <dgm:prSet presAssocID="{DAE0069A-B6BB-4C64-A4D0-E50DCA471F1D}" presName="compNode" presStyleCnt="0"/>
      <dgm:spPr/>
    </dgm:pt>
    <dgm:pt modelId="{970FBCBB-CA91-4F6D-A75D-391F3E0BCF2C}" type="pres">
      <dgm:prSet presAssocID="{DAE0069A-B6BB-4C64-A4D0-E50DCA471F1D}" presName="bgRect" presStyleLbl="bgShp" presStyleIdx="2" presStyleCnt="3"/>
      <dgm:spPr/>
    </dgm:pt>
    <dgm:pt modelId="{E180CC22-9F1F-40E4-8CDF-DE4C96B0277F}" type="pres">
      <dgm:prSet presAssocID="{DAE0069A-B6BB-4C64-A4D0-E50DCA471F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CB3BAE7-FB4B-42BE-8023-6313CA485D45}" type="pres">
      <dgm:prSet presAssocID="{DAE0069A-B6BB-4C64-A4D0-E50DCA471F1D}" presName="spaceRect" presStyleCnt="0"/>
      <dgm:spPr/>
    </dgm:pt>
    <dgm:pt modelId="{10FC81D9-ABC2-4F53-8AFF-7B6261A46A07}" type="pres">
      <dgm:prSet presAssocID="{DAE0069A-B6BB-4C64-A4D0-E50DCA471F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78E4A7C-07A0-4C74-9A8D-F3899AAC1D1D}" type="presOf" srcId="{801D5777-7CFD-41FF-9CDB-CD12943EF919}" destId="{C3EFC9EF-C201-4380-BE0E-25988B7BBCC0}" srcOrd="0" destOrd="0" presId="urn:microsoft.com/office/officeart/2018/2/layout/IconVerticalSolidList"/>
    <dgm:cxn modelId="{76A06B89-A0FA-4DD8-A199-4D9AA93CBBD8}" srcId="{7D03EE57-CAB5-4562-9E73-19C12A66CA3B}" destId="{DAE0069A-B6BB-4C64-A4D0-E50DCA471F1D}" srcOrd="2" destOrd="0" parTransId="{0BFF4DAC-0693-4876-80A5-3262FD2DB789}" sibTransId="{00EF83C4-6F4E-4609-88DA-797CA4E34240}"/>
    <dgm:cxn modelId="{BB812791-EFEE-4D78-868D-E12F252AD5CF}" srcId="{7D03EE57-CAB5-4562-9E73-19C12A66CA3B}" destId="{801D5777-7CFD-41FF-9CDB-CD12943EF919}" srcOrd="1" destOrd="0" parTransId="{E632A6FA-09C1-4952-B8A5-B7C64E3078B8}" sibTransId="{965260F5-FC43-45E6-8628-5485934C18C8}"/>
    <dgm:cxn modelId="{D13C6DD4-364D-4235-AB0F-61FB5200B1E3}" type="presOf" srcId="{7D03EE57-CAB5-4562-9E73-19C12A66CA3B}" destId="{6A203F9F-F852-4DFD-90B9-484DED809961}" srcOrd="0" destOrd="0" presId="urn:microsoft.com/office/officeart/2018/2/layout/IconVerticalSolidList"/>
    <dgm:cxn modelId="{5341FADC-D32D-426E-A115-43A1489F047D}" type="presOf" srcId="{DAE0069A-B6BB-4C64-A4D0-E50DCA471F1D}" destId="{10FC81D9-ABC2-4F53-8AFF-7B6261A46A07}" srcOrd="0" destOrd="0" presId="urn:microsoft.com/office/officeart/2018/2/layout/IconVerticalSolidList"/>
    <dgm:cxn modelId="{62BEBFED-C889-4A86-9A9A-7FEE5F5BE774}" srcId="{7D03EE57-CAB5-4562-9E73-19C12A66CA3B}" destId="{E30FBD6C-A4B0-4191-94E4-4CD5A981B4B3}" srcOrd="0" destOrd="0" parTransId="{4EA462DE-F3E5-4D11-8450-C4A82215982B}" sibTransId="{2BE6B3D9-00B2-4557-8832-581E0EE1CF43}"/>
    <dgm:cxn modelId="{383870F2-7F92-46A9-82BE-EB903C1FC877}" type="presOf" srcId="{E30FBD6C-A4B0-4191-94E4-4CD5A981B4B3}" destId="{7C1E8EBD-9421-4808-8D87-E53C70EAB1EC}" srcOrd="0" destOrd="0" presId="urn:microsoft.com/office/officeart/2018/2/layout/IconVerticalSolidList"/>
    <dgm:cxn modelId="{31670DD5-5A0E-49BE-A2E5-948587455A69}" type="presParOf" srcId="{6A203F9F-F852-4DFD-90B9-484DED809961}" destId="{A3CAB5BB-59BB-42F0-A02B-E7F0C99A3587}" srcOrd="0" destOrd="0" presId="urn:microsoft.com/office/officeart/2018/2/layout/IconVerticalSolidList"/>
    <dgm:cxn modelId="{99D202FB-CBDA-4779-B280-0A142883C734}" type="presParOf" srcId="{A3CAB5BB-59BB-42F0-A02B-E7F0C99A3587}" destId="{3C476B6F-7274-4488-983E-4E9E3BA7316D}" srcOrd="0" destOrd="0" presId="urn:microsoft.com/office/officeart/2018/2/layout/IconVerticalSolidList"/>
    <dgm:cxn modelId="{D83855E8-9909-4F23-84C0-889F8293AB2E}" type="presParOf" srcId="{A3CAB5BB-59BB-42F0-A02B-E7F0C99A3587}" destId="{4BCC0880-3146-4C8D-92ED-3D0F16A3EB15}" srcOrd="1" destOrd="0" presId="urn:microsoft.com/office/officeart/2018/2/layout/IconVerticalSolidList"/>
    <dgm:cxn modelId="{BD0C49DF-C828-47D7-9925-E0C7947BC216}" type="presParOf" srcId="{A3CAB5BB-59BB-42F0-A02B-E7F0C99A3587}" destId="{896F1123-A68A-4EC0-9717-996092E60FE8}" srcOrd="2" destOrd="0" presId="urn:microsoft.com/office/officeart/2018/2/layout/IconVerticalSolidList"/>
    <dgm:cxn modelId="{E03E1329-FD4D-413A-9E75-CF779EDE9663}" type="presParOf" srcId="{A3CAB5BB-59BB-42F0-A02B-E7F0C99A3587}" destId="{7C1E8EBD-9421-4808-8D87-E53C70EAB1EC}" srcOrd="3" destOrd="0" presId="urn:microsoft.com/office/officeart/2018/2/layout/IconVerticalSolidList"/>
    <dgm:cxn modelId="{6023271F-CA14-4370-A7D5-37D59336FDE6}" type="presParOf" srcId="{6A203F9F-F852-4DFD-90B9-484DED809961}" destId="{B7EA4BA2-C268-4E1C-B506-2B520EADF5D6}" srcOrd="1" destOrd="0" presId="urn:microsoft.com/office/officeart/2018/2/layout/IconVerticalSolidList"/>
    <dgm:cxn modelId="{78FBFC7B-766D-4361-837D-D3DBD2793B4B}" type="presParOf" srcId="{6A203F9F-F852-4DFD-90B9-484DED809961}" destId="{311668B8-242D-42BB-A0D7-064459C0E7ED}" srcOrd="2" destOrd="0" presId="urn:microsoft.com/office/officeart/2018/2/layout/IconVerticalSolidList"/>
    <dgm:cxn modelId="{C21A6C49-092F-4C58-89F5-2D8719AA0F15}" type="presParOf" srcId="{311668B8-242D-42BB-A0D7-064459C0E7ED}" destId="{6AA3CC39-82AE-434B-B3D3-3AEFCB383A0A}" srcOrd="0" destOrd="0" presId="urn:microsoft.com/office/officeart/2018/2/layout/IconVerticalSolidList"/>
    <dgm:cxn modelId="{EA9C6972-35AB-43F3-9FBA-0D1E3AB38829}" type="presParOf" srcId="{311668B8-242D-42BB-A0D7-064459C0E7ED}" destId="{EAC716AA-D8A4-4397-A463-C2E1914052B0}" srcOrd="1" destOrd="0" presId="urn:microsoft.com/office/officeart/2018/2/layout/IconVerticalSolidList"/>
    <dgm:cxn modelId="{251E535B-B5DB-4FB2-AE3E-ED6EECA15B31}" type="presParOf" srcId="{311668B8-242D-42BB-A0D7-064459C0E7ED}" destId="{E8927E63-9445-401F-AF79-8FA3AD27D46D}" srcOrd="2" destOrd="0" presId="urn:microsoft.com/office/officeart/2018/2/layout/IconVerticalSolidList"/>
    <dgm:cxn modelId="{2F9C4E02-3E3E-4E42-9EFA-0AD35CB23FF3}" type="presParOf" srcId="{311668B8-242D-42BB-A0D7-064459C0E7ED}" destId="{C3EFC9EF-C201-4380-BE0E-25988B7BBCC0}" srcOrd="3" destOrd="0" presId="urn:microsoft.com/office/officeart/2018/2/layout/IconVerticalSolidList"/>
    <dgm:cxn modelId="{D3FF9906-E3E3-4113-B2BB-E75ACD6FC5F7}" type="presParOf" srcId="{6A203F9F-F852-4DFD-90B9-484DED809961}" destId="{3A9B39F6-2916-44AC-892E-DEBFA9D62E3C}" srcOrd="3" destOrd="0" presId="urn:microsoft.com/office/officeart/2018/2/layout/IconVerticalSolidList"/>
    <dgm:cxn modelId="{3A914B5C-0254-4A69-9B24-846891B6505B}" type="presParOf" srcId="{6A203F9F-F852-4DFD-90B9-484DED809961}" destId="{C3A96932-800D-4B94-A651-478888A1F6DE}" srcOrd="4" destOrd="0" presId="urn:microsoft.com/office/officeart/2018/2/layout/IconVerticalSolidList"/>
    <dgm:cxn modelId="{55EA71D1-B69E-4E74-8E4C-19537065C441}" type="presParOf" srcId="{C3A96932-800D-4B94-A651-478888A1F6DE}" destId="{970FBCBB-CA91-4F6D-A75D-391F3E0BCF2C}" srcOrd="0" destOrd="0" presId="urn:microsoft.com/office/officeart/2018/2/layout/IconVerticalSolidList"/>
    <dgm:cxn modelId="{E87342D4-9C94-4894-B02F-E8C590A85C8F}" type="presParOf" srcId="{C3A96932-800D-4B94-A651-478888A1F6DE}" destId="{E180CC22-9F1F-40E4-8CDF-DE4C96B0277F}" srcOrd="1" destOrd="0" presId="urn:microsoft.com/office/officeart/2018/2/layout/IconVerticalSolidList"/>
    <dgm:cxn modelId="{ACB5775A-23C0-4148-9924-008C1693A651}" type="presParOf" srcId="{C3A96932-800D-4B94-A651-478888A1F6DE}" destId="{CCB3BAE7-FB4B-42BE-8023-6313CA485D45}" srcOrd="2" destOrd="0" presId="urn:microsoft.com/office/officeart/2018/2/layout/IconVerticalSolidList"/>
    <dgm:cxn modelId="{FF01D868-A0B6-41A9-BE47-51C623727A92}" type="presParOf" srcId="{C3A96932-800D-4B94-A651-478888A1F6DE}" destId="{10FC81D9-ABC2-4F53-8AFF-7B6261A46A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0F2ACC-BDA4-47D5-A5A1-CF938EFA1449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C1D5B5-FE68-4D1E-B9A1-64ED821C9DD4}">
      <dgm:prSet/>
      <dgm:spPr/>
      <dgm:t>
        <a:bodyPr/>
        <a:lstStyle/>
        <a:p>
          <a:r>
            <a:rPr lang="en-US"/>
            <a:t>Misuse and illicit use of cloud computing </a:t>
          </a:r>
        </a:p>
      </dgm:t>
    </dgm:pt>
    <dgm:pt modelId="{D0A5A32F-9C9A-4799-B848-C03B28DC8DA9}" type="parTrans" cxnId="{BEBECBFD-3CE0-4A80-86F6-688B72A6B3D3}">
      <dgm:prSet/>
      <dgm:spPr/>
      <dgm:t>
        <a:bodyPr/>
        <a:lstStyle/>
        <a:p>
          <a:endParaRPr lang="en-US"/>
        </a:p>
      </dgm:t>
    </dgm:pt>
    <dgm:pt modelId="{F9152828-FFFA-42F3-B906-1EEDCDC14029}" type="sibTrans" cxnId="{BEBECBFD-3CE0-4A80-86F6-688B72A6B3D3}">
      <dgm:prSet/>
      <dgm:spPr/>
      <dgm:t>
        <a:bodyPr/>
        <a:lstStyle/>
        <a:p>
          <a:endParaRPr lang="en-US"/>
        </a:p>
      </dgm:t>
    </dgm:pt>
    <dgm:pt modelId="{733A4ED5-A41F-4251-8EC9-DD50627E0533}">
      <dgm:prSet/>
      <dgm:spPr/>
      <dgm:t>
        <a:bodyPr/>
        <a:lstStyle/>
        <a:p>
          <a:r>
            <a:rPr lang="en-US"/>
            <a:t>Insecure interfaces and APIs </a:t>
          </a:r>
        </a:p>
      </dgm:t>
    </dgm:pt>
    <dgm:pt modelId="{4FCB0C45-B194-4A42-84A9-33B7018D6455}" type="parTrans" cxnId="{A4595EC7-06AB-4166-800C-23BDE2F9DE25}">
      <dgm:prSet/>
      <dgm:spPr/>
      <dgm:t>
        <a:bodyPr/>
        <a:lstStyle/>
        <a:p>
          <a:endParaRPr lang="en-US"/>
        </a:p>
      </dgm:t>
    </dgm:pt>
    <dgm:pt modelId="{1242CF4F-2421-462B-BAB3-C034C021CB7B}" type="sibTrans" cxnId="{A4595EC7-06AB-4166-800C-23BDE2F9DE25}">
      <dgm:prSet/>
      <dgm:spPr/>
      <dgm:t>
        <a:bodyPr/>
        <a:lstStyle/>
        <a:p>
          <a:endParaRPr lang="en-US"/>
        </a:p>
      </dgm:t>
    </dgm:pt>
    <dgm:pt modelId="{C3329E96-99EC-4245-B56C-56BB251790A6}">
      <dgm:prSet/>
      <dgm:spPr/>
      <dgm:t>
        <a:bodyPr/>
        <a:lstStyle/>
        <a:p>
          <a:r>
            <a:rPr lang="en-US"/>
            <a:t>Vicious insiders </a:t>
          </a:r>
        </a:p>
      </dgm:t>
    </dgm:pt>
    <dgm:pt modelId="{3F2FBE81-FDFF-4E7F-898A-547A178F3FF3}" type="parTrans" cxnId="{EB0412FF-74DF-43E8-B381-F690765B1B06}">
      <dgm:prSet/>
      <dgm:spPr/>
      <dgm:t>
        <a:bodyPr/>
        <a:lstStyle/>
        <a:p>
          <a:endParaRPr lang="en-US"/>
        </a:p>
      </dgm:t>
    </dgm:pt>
    <dgm:pt modelId="{C4BE5A00-A877-43B4-9F7C-3D54B6FFFA5A}" type="sibTrans" cxnId="{EB0412FF-74DF-43E8-B381-F690765B1B06}">
      <dgm:prSet/>
      <dgm:spPr/>
      <dgm:t>
        <a:bodyPr/>
        <a:lstStyle/>
        <a:p>
          <a:endParaRPr lang="en-US"/>
        </a:p>
      </dgm:t>
    </dgm:pt>
    <dgm:pt modelId="{F8496766-FB37-4896-B3B1-628B39E7A477}">
      <dgm:prSet/>
      <dgm:spPr/>
      <dgm:t>
        <a:bodyPr/>
        <a:lstStyle/>
        <a:p>
          <a:r>
            <a:rPr lang="en-US"/>
            <a:t>Issues-related technology sharing </a:t>
          </a:r>
        </a:p>
      </dgm:t>
    </dgm:pt>
    <dgm:pt modelId="{AC6D1E0C-D830-418D-8E5C-F0FB711785B5}" type="parTrans" cxnId="{E99434A3-C345-4872-8ADB-4AA7C6DADDA9}">
      <dgm:prSet/>
      <dgm:spPr/>
      <dgm:t>
        <a:bodyPr/>
        <a:lstStyle/>
        <a:p>
          <a:endParaRPr lang="en-US"/>
        </a:p>
      </dgm:t>
    </dgm:pt>
    <dgm:pt modelId="{5BC69E8B-77C8-42F0-864B-27A9B98CF314}" type="sibTrans" cxnId="{E99434A3-C345-4872-8ADB-4AA7C6DADDA9}">
      <dgm:prSet/>
      <dgm:spPr/>
      <dgm:t>
        <a:bodyPr/>
        <a:lstStyle/>
        <a:p>
          <a:endParaRPr lang="en-US"/>
        </a:p>
      </dgm:t>
    </dgm:pt>
    <dgm:pt modelId="{70668950-EC91-48AE-AC3E-7E704517AE5D}">
      <dgm:prSet/>
      <dgm:spPr/>
      <dgm:t>
        <a:bodyPr/>
        <a:lstStyle/>
        <a:p>
          <a:r>
            <a:rPr lang="en-US"/>
            <a:t>Data loss or leakage </a:t>
          </a:r>
        </a:p>
      </dgm:t>
    </dgm:pt>
    <dgm:pt modelId="{7F6D57F2-4257-4782-9058-084576781854}" type="parTrans" cxnId="{F335C1E5-5FC8-4CC1-BEFB-C4968BE11D4E}">
      <dgm:prSet/>
      <dgm:spPr/>
      <dgm:t>
        <a:bodyPr/>
        <a:lstStyle/>
        <a:p>
          <a:endParaRPr lang="en-US"/>
        </a:p>
      </dgm:t>
    </dgm:pt>
    <dgm:pt modelId="{E5223288-BB77-4E49-A98F-47DA22DF581B}" type="sibTrans" cxnId="{F335C1E5-5FC8-4CC1-BEFB-C4968BE11D4E}">
      <dgm:prSet/>
      <dgm:spPr/>
      <dgm:t>
        <a:bodyPr/>
        <a:lstStyle/>
        <a:p>
          <a:endParaRPr lang="en-US"/>
        </a:p>
      </dgm:t>
    </dgm:pt>
    <dgm:pt modelId="{351D8B4E-2845-479D-B380-48F95152AF47}">
      <dgm:prSet/>
      <dgm:spPr/>
      <dgm:t>
        <a:bodyPr/>
        <a:lstStyle/>
        <a:p>
          <a:r>
            <a:rPr lang="en-US"/>
            <a:t>Hijacking </a:t>
          </a:r>
        </a:p>
      </dgm:t>
    </dgm:pt>
    <dgm:pt modelId="{686A358E-C900-4E8E-A3CD-6271A4A42643}" type="parTrans" cxnId="{45688218-BAA5-46C4-8E90-27B6F4577C36}">
      <dgm:prSet/>
      <dgm:spPr/>
      <dgm:t>
        <a:bodyPr/>
        <a:lstStyle/>
        <a:p>
          <a:endParaRPr lang="en-US"/>
        </a:p>
      </dgm:t>
    </dgm:pt>
    <dgm:pt modelId="{368DAEC9-21E3-42FA-9305-AED8056E4533}" type="sibTrans" cxnId="{45688218-BAA5-46C4-8E90-27B6F4577C36}">
      <dgm:prSet/>
      <dgm:spPr/>
      <dgm:t>
        <a:bodyPr/>
        <a:lstStyle/>
        <a:p>
          <a:endParaRPr lang="en-US"/>
        </a:p>
      </dgm:t>
    </dgm:pt>
    <dgm:pt modelId="{4AD991E5-AE47-4EBE-A4BF-E017B8E80049}">
      <dgm:prSet/>
      <dgm:spPr/>
      <dgm:t>
        <a:bodyPr/>
        <a:lstStyle/>
        <a:p>
          <a:r>
            <a:rPr lang="en-US"/>
            <a:t>Unknown risk profile </a:t>
          </a:r>
        </a:p>
      </dgm:t>
    </dgm:pt>
    <dgm:pt modelId="{B922ED8D-970E-424D-9C10-DC01D5BAF2A8}" type="parTrans" cxnId="{A881A53B-5778-4289-869F-E540C40D66BE}">
      <dgm:prSet/>
      <dgm:spPr/>
      <dgm:t>
        <a:bodyPr/>
        <a:lstStyle/>
        <a:p>
          <a:endParaRPr lang="en-US"/>
        </a:p>
      </dgm:t>
    </dgm:pt>
    <dgm:pt modelId="{AFFD61A2-961B-4B59-B75F-653C4D9AF7DE}" type="sibTrans" cxnId="{A881A53B-5778-4289-869F-E540C40D66BE}">
      <dgm:prSet/>
      <dgm:spPr/>
      <dgm:t>
        <a:bodyPr/>
        <a:lstStyle/>
        <a:p>
          <a:endParaRPr lang="en-US"/>
        </a:p>
      </dgm:t>
    </dgm:pt>
    <dgm:pt modelId="{884C8A1C-BD56-4D0F-90CB-B072EDC38647}" type="pres">
      <dgm:prSet presAssocID="{210F2ACC-BDA4-47D5-A5A1-CF938EFA1449}" presName="Name0" presStyleCnt="0">
        <dgm:presLayoutVars>
          <dgm:dir/>
          <dgm:animLvl val="lvl"/>
          <dgm:resizeHandles val="exact"/>
        </dgm:presLayoutVars>
      </dgm:prSet>
      <dgm:spPr/>
    </dgm:pt>
    <dgm:pt modelId="{0B825296-4A88-4352-9EB8-0BDA524606CF}" type="pres">
      <dgm:prSet presAssocID="{4AD991E5-AE47-4EBE-A4BF-E017B8E80049}" presName="boxAndChildren" presStyleCnt="0"/>
      <dgm:spPr/>
    </dgm:pt>
    <dgm:pt modelId="{4BAF91D1-FF0D-4532-8B18-F0DE7972BFED}" type="pres">
      <dgm:prSet presAssocID="{4AD991E5-AE47-4EBE-A4BF-E017B8E80049}" presName="parentTextBox" presStyleLbl="node1" presStyleIdx="0" presStyleCnt="7"/>
      <dgm:spPr/>
    </dgm:pt>
    <dgm:pt modelId="{2D6181B0-B63C-477A-A999-E5AA37613114}" type="pres">
      <dgm:prSet presAssocID="{368DAEC9-21E3-42FA-9305-AED8056E4533}" presName="sp" presStyleCnt="0"/>
      <dgm:spPr/>
    </dgm:pt>
    <dgm:pt modelId="{5A2D1A6F-728F-4320-87F8-EC7ECA5BDDDE}" type="pres">
      <dgm:prSet presAssocID="{351D8B4E-2845-479D-B380-48F95152AF47}" presName="arrowAndChildren" presStyleCnt="0"/>
      <dgm:spPr/>
    </dgm:pt>
    <dgm:pt modelId="{5DCD1306-F5B9-4636-8AD9-0EE5E6A14C6D}" type="pres">
      <dgm:prSet presAssocID="{351D8B4E-2845-479D-B380-48F95152AF47}" presName="parentTextArrow" presStyleLbl="node1" presStyleIdx="1" presStyleCnt="7"/>
      <dgm:spPr/>
    </dgm:pt>
    <dgm:pt modelId="{C412FA25-2BD7-468D-A593-6D67DADCD93F}" type="pres">
      <dgm:prSet presAssocID="{E5223288-BB77-4E49-A98F-47DA22DF581B}" presName="sp" presStyleCnt="0"/>
      <dgm:spPr/>
    </dgm:pt>
    <dgm:pt modelId="{98480B96-8B76-4ADE-803D-281D3DFEF75B}" type="pres">
      <dgm:prSet presAssocID="{70668950-EC91-48AE-AC3E-7E704517AE5D}" presName="arrowAndChildren" presStyleCnt="0"/>
      <dgm:spPr/>
    </dgm:pt>
    <dgm:pt modelId="{2E8073B6-6022-4EDB-89DC-109A4444F0D8}" type="pres">
      <dgm:prSet presAssocID="{70668950-EC91-48AE-AC3E-7E704517AE5D}" presName="parentTextArrow" presStyleLbl="node1" presStyleIdx="2" presStyleCnt="7"/>
      <dgm:spPr/>
    </dgm:pt>
    <dgm:pt modelId="{90C6063E-F138-4B70-838B-0D462244670C}" type="pres">
      <dgm:prSet presAssocID="{5BC69E8B-77C8-42F0-864B-27A9B98CF314}" presName="sp" presStyleCnt="0"/>
      <dgm:spPr/>
    </dgm:pt>
    <dgm:pt modelId="{A0465B30-AA03-4C1C-8AC0-65720C93C9E1}" type="pres">
      <dgm:prSet presAssocID="{F8496766-FB37-4896-B3B1-628B39E7A477}" presName="arrowAndChildren" presStyleCnt="0"/>
      <dgm:spPr/>
    </dgm:pt>
    <dgm:pt modelId="{452B437C-1971-48FF-A8BA-D41D903D4EBF}" type="pres">
      <dgm:prSet presAssocID="{F8496766-FB37-4896-B3B1-628B39E7A477}" presName="parentTextArrow" presStyleLbl="node1" presStyleIdx="3" presStyleCnt="7"/>
      <dgm:spPr/>
    </dgm:pt>
    <dgm:pt modelId="{D602FE75-CF89-4D36-A8B1-F4AE7C89A9CF}" type="pres">
      <dgm:prSet presAssocID="{C4BE5A00-A877-43B4-9F7C-3D54B6FFFA5A}" presName="sp" presStyleCnt="0"/>
      <dgm:spPr/>
    </dgm:pt>
    <dgm:pt modelId="{68722F04-C78F-4A65-A5D2-D6AA8B68D7B4}" type="pres">
      <dgm:prSet presAssocID="{C3329E96-99EC-4245-B56C-56BB251790A6}" presName="arrowAndChildren" presStyleCnt="0"/>
      <dgm:spPr/>
    </dgm:pt>
    <dgm:pt modelId="{8F143947-3BD9-46B9-80CC-19DD78F63401}" type="pres">
      <dgm:prSet presAssocID="{C3329E96-99EC-4245-B56C-56BB251790A6}" presName="parentTextArrow" presStyleLbl="node1" presStyleIdx="4" presStyleCnt="7"/>
      <dgm:spPr/>
    </dgm:pt>
    <dgm:pt modelId="{823F753B-7163-476B-8A1F-2DFB8315A3D5}" type="pres">
      <dgm:prSet presAssocID="{1242CF4F-2421-462B-BAB3-C034C021CB7B}" presName="sp" presStyleCnt="0"/>
      <dgm:spPr/>
    </dgm:pt>
    <dgm:pt modelId="{A4052B61-06CF-414E-B428-4E19CAC2A733}" type="pres">
      <dgm:prSet presAssocID="{733A4ED5-A41F-4251-8EC9-DD50627E0533}" presName="arrowAndChildren" presStyleCnt="0"/>
      <dgm:spPr/>
    </dgm:pt>
    <dgm:pt modelId="{41DD4AE7-D7C6-4B57-9F10-5796903CD753}" type="pres">
      <dgm:prSet presAssocID="{733A4ED5-A41F-4251-8EC9-DD50627E0533}" presName="parentTextArrow" presStyleLbl="node1" presStyleIdx="5" presStyleCnt="7"/>
      <dgm:spPr/>
    </dgm:pt>
    <dgm:pt modelId="{364AC323-91C7-427E-8B8F-5B2671D858D2}" type="pres">
      <dgm:prSet presAssocID="{F9152828-FFFA-42F3-B906-1EEDCDC14029}" presName="sp" presStyleCnt="0"/>
      <dgm:spPr/>
    </dgm:pt>
    <dgm:pt modelId="{EC5A9585-72B1-4AE6-83DA-BBFFD9A2E2E7}" type="pres">
      <dgm:prSet presAssocID="{CCC1D5B5-FE68-4D1E-B9A1-64ED821C9DD4}" presName="arrowAndChildren" presStyleCnt="0"/>
      <dgm:spPr/>
    </dgm:pt>
    <dgm:pt modelId="{2611FBB2-BA8B-49A0-ACAB-859DBCB05948}" type="pres">
      <dgm:prSet presAssocID="{CCC1D5B5-FE68-4D1E-B9A1-64ED821C9DD4}" presName="parentTextArrow" presStyleLbl="node1" presStyleIdx="6" presStyleCnt="7"/>
      <dgm:spPr/>
    </dgm:pt>
  </dgm:ptLst>
  <dgm:cxnLst>
    <dgm:cxn modelId="{45688218-BAA5-46C4-8E90-27B6F4577C36}" srcId="{210F2ACC-BDA4-47D5-A5A1-CF938EFA1449}" destId="{351D8B4E-2845-479D-B380-48F95152AF47}" srcOrd="5" destOrd="0" parTransId="{686A358E-C900-4E8E-A3CD-6271A4A42643}" sibTransId="{368DAEC9-21E3-42FA-9305-AED8056E4533}"/>
    <dgm:cxn modelId="{41A39A2F-CCF9-4AB5-B39F-FD3FDAB13ABB}" type="presOf" srcId="{70668950-EC91-48AE-AC3E-7E704517AE5D}" destId="{2E8073B6-6022-4EDB-89DC-109A4444F0D8}" srcOrd="0" destOrd="0" presId="urn:microsoft.com/office/officeart/2005/8/layout/process4"/>
    <dgm:cxn modelId="{A881A53B-5778-4289-869F-E540C40D66BE}" srcId="{210F2ACC-BDA4-47D5-A5A1-CF938EFA1449}" destId="{4AD991E5-AE47-4EBE-A4BF-E017B8E80049}" srcOrd="6" destOrd="0" parTransId="{B922ED8D-970E-424D-9C10-DC01D5BAF2A8}" sibTransId="{AFFD61A2-961B-4B59-B75F-653C4D9AF7DE}"/>
    <dgm:cxn modelId="{023D9275-52A0-43E2-A961-1A6CA7FEC8BF}" type="presOf" srcId="{733A4ED5-A41F-4251-8EC9-DD50627E0533}" destId="{41DD4AE7-D7C6-4B57-9F10-5796903CD753}" srcOrd="0" destOrd="0" presId="urn:microsoft.com/office/officeart/2005/8/layout/process4"/>
    <dgm:cxn modelId="{0D0AFE80-2013-407C-9E80-CA75D3714C02}" type="presOf" srcId="{210F2ACC-BDA4-47D5-A5A1-CF938EFA1449}" destId="{884C8A1C-BD56-4D0F-90CB-B072EDC38647}" srcOrd="0" destOrd="0" presId="urn:microsoft.com/office/officeart/2005/8/layout/process4"/>
    <dgm:cxn modelId="{165C53A1-D507-456D-9EFC-55B5F80F54EB}" type="presOf" srcId="{4AD991E5-AE47-4EBE-A4BF-E017B8E80049}" destId="{4BAF91D1-FF0D-4532-8B18-F0DE7972BFED}" srcOrd="0" destOrd="0" presId="urn:microsoft.com/office/officeart/2005/8/layout/process4"/>
    <dgm:cxn modelId="{E99434A3-C345-4872-8ADB-4AA7C6DADDA9}" srcId="{210F2ACC-BDA4-47D5-A5A1-CF938EFA1449}" destId="{F8496766-FB37-4896-B3B1-628B39E7A477}" srcOrd="3" destOrd="0" parTransId="{AC6D1E0C-D830-418D-8E5C-F0FB711785B5}" sibTransId="{5BC69E8B-77C8-42F0-864B-27A9B98CF314}"/>
    <dgm:cxn modelId="{488246BC-C80F-484E-B897-150A38B8D8A1}" type="presOf" srcId="{C3329E96-99EC-4245-B56C-56BB251790A6}" destId="{8F143947-3BD9-46B9-80CC-19DD78F63401}" srcOrd="0" destOrd="0" presId="urn:microsoft.com/office/officeart/2005/8/layout/process4"/>
    <dgm:cxn modelId="{3732EAC3-F48F-4E3C-A3B6-DACB037D3D59}" type="presOf" srcId="{F8496766-FB37-4896-B3B1-628B39E7A477}" destId="{452B437C-1971-48FF-A8BA-D41D903D4EBF}" srcOrd="0" destOrd="0" presId="urn:microsoft.com/office/officeart/2005/8/layout/process4"/>
    <dgm:cxn modelId="{A4595EC7-06AB-4166-800C-23BDE2F9DE25}" srcId="{210F2ACC-BDA4-47D5-A5A1-CF938EFA1449}" destId="{733A4ED5-A41F-4251-8EC9-DD50627E0533}" srcOrd="1" destOrd="0" parTransId="{4FCB0C45-B194-4A42-84A9-33B7018D6455}" sibTransId="{1242CF4F-2421-462B-BAB3-C034C021CB7B}"/>
    <dgm:cxn modelId="{5CE841C9-9D54-4B1B-8907-5C2F3F215ECB}" type="presOf" srcId="{351D8B4E-2845-479D-B380-48F95152AF47}" destId="{5DCD1306-F5B9-4636-8AD9-0EE5E6A14C6D}" srcOrd="0" destOrd="0" presId="urn:microsoft.com/office/officeart/2005/8/layout/process4"/>
    <dgm:cxn modelId="{F335C1E5-5FC8-4CC1-BEFB-C4968BE11D4E}" srcId="{210F2ACC-BDA4-47D5-A5A1-CF938EFA1449}" destId="{70668950-EC91-48AE-AC3E-7E704517AE5D}" srcOrd="4" destOrd="0" parTransId="{7F6D57F2-4257-4782-9058-084576781854}" sibTransId="{E5223288-BB77-4E49-A98F-47DA22DF581B}"/>
    <dgm:cxn modelId="{BBF451F3-228B-4DAA-AE2C-92CD7F8887CD}" type="presOf" srcId="{CCC1D5B5-FE68-4D1E-B9A1-64ED821C9DD4}" destId="{2611FBB2-BA8B-49A0-ACAB-859DBCB05948}" srcOrd="0" destOrd="0" presId="urn:microsoft.com/office/officeart/2005/8/layout/process4"/>
    <dgm:cxn modelId="{BEBECBFD-3CE0-4A80-86F6-688B72A6B3D3}" srcId="{210F2ACC-BDA4-47D5-A5A1-CF938EFA1449}" destId="{CCC1D5B5-FE68-4D1E-B9A1-64ED821C9DD4}" srcOrd="0" destOrd="0" parTransId="{D0A5A32F-9C9A-4799-B848-C03B28DC8DA9}" sibTransId="{F9152828-FFFA-42F3-B906-1EEDCDC14029}"/>
    <dgm:cxn modelId="{EB0412FF-74DF-43E8-B381-F690765B1B06}" srcId="{210F2ACC-BDA4-47D5-A5A1-CF938EFA1449}" destId="{C3329E96-99EC-4245-B56C-56BB251790A6}" srcOrd="2" destOrd="0" parTransId="{3F2FBE81-FDFF-4E7F-898A-547A178F3FF3}" sibTransId="{C4BE5A00-A877-43B4-9F7C-3D54B6FFFA5A}"/>
    <dgm:cxn modelId="{A260446A-D6FC-4561-8D1E-555AF4D2D448}" type="presParOf" srcId="{884C8A1C-BD56-4D0F-90CB-B072EDC38647}" destId="{0B825296-4A88-4352-9EB8-0BDA524606CF}" srcOrd="0" destOrd="0" presId="urn:microsoft.com/office/officeart/2005/8/layout/process4"/>
    <dgm:cxn modelId="{0FAE2A51-CA8B-4E0A-AA0F-4874FF3087D0}" type="presParOf" srcId="{0B825296-4A88-4352-9EB8-0BDA524606CF}" destId="{4BAF91D1-FF0D-4532-8B18-F0DE7972BFED}" srcOrd="0" destOrd="0" presId="urn:microsoft.com/office/officeart/2005/8/layout/process4"/>
    <dgm:cxn modelId="{D9814526-F8E1-41AA-B5AB-65D98E82702F}" type="presParOf" srcId="{884C8A1C-BD56-4D0F-90CB-B072EDC38647}" destId="{2D6181B0-B63C-477A-A999-E5AA37613114}" srcOrd="1" destOrd="0" presId="urn:microsoft.com/office/officeart/2005/8/layout/process4"/>
    <dgm:cxn modelId="{C96265AF-2CC2-46E8-9CEE-144B3E369089}" type="presParOf" srcId="{884C8A1C-BD56-4D0F-90CB-B072EDC38647}" destId="{5A2D1A6F-728F-4320-87F8-EC7ECA5BDDDE}" srcOrd="2" destOrd="0" presId="urn:microsoft.com/office/officeart/2005/8/layout/process4"/>
    <dgm:cxn modelId="{8E23DE7B-2011-4E4E-9021-71FDF0A5198D}" type="presParOf" srcId="{5A2D1A6F-728F-4320-87F8-EC7ECA5BDDDE}" destId="{5DCD1306-F5B9-4636-8AD9-0EE5E6A14C6D}" srcOrd="0" destOrd="0" presId="urn:microsoft.com/office/officeart/2005/8/layout/process4"/>
    <dgm:cxn modelId="{9D18549D-55A0-4195-A476-A50D94847DA3}" type="presParOf" srcId="{884C8A1C-BD56-4D0F-90CB-B072EDC38647}" destId="{C412FA25-2BD7-468D-A593-6D67DADCD93F}" srcOrd="3" destOrd="0" presId="urn:microsoft.com/office/officeart/2005/8/layout/process4"/>
    <dgm:cxn modelId="{9AAA6ECA-02D6-4C49-8065-1F9F1FF3933A}" type="presParOf" srcId="{884C8A1C-BD56-4D0F-90CB-B072EDC38647}" destId="{98480B96-8B76-4ADE-803D-281D3DFEF75B}" srcOrd="4" destOrd="0" presId="urn:microsoft.com/office/officeart/2005/8/layout/process4"/>
    <dgm:cxn modelId="{3AFCEAA0-85D7-44A2-BD97-99E7F4BDC973}" type="presParOf" srcId="{98480B96-8B76-4ADE-803D-281D3DFEF75B}" destId="{2E8073B6-6022-4EDB-89DC-109A4444F0D8}" srcOrd="0" destOrd="0" presId="urn:microsoft.com/office/officeart/2005/8/layout/process4"/>
    <dgm:cxn modelId="{FDA3E673-D408-4774-8A45-A13BC7618FA5}" type="presParOf" srcId="{884C8A1C-BD56-4D0F-90CB-B072EDC38647}" destId="{90C6063E-F138-4B70-838B-0D462244670C}" srcOrd="5" destOrd="0" presId="urn:microsoft.com/office/officeart/2005/8/layout/process4"/>
    <dgm:cxn modelId="{721650E8-4647-47D8-B99B-BDFBB2D25B52}" type="presParOf" srcId="{884C8A1C-BD56-4D0F-90CB-B072EDC38647}" destId="{A0465B30-AA03-4C1C-8AC0-65720C93C9E1}" srcOrd="6" destOrd="0" presId="urn:microsoft.com/office/officeart/2005/8/layout/process4"/>
    <dgm:cxn modelId="{CE70410C-70F0-4440-8A72-8344990D8D0B}" type="presParOf" srcId="{A0465B30-AA03-4C1C-8AC0-65720C93C9E1}" destId="{452B437C-1971-48FF-A8BA-D41D903D4EBF}" srcOrd="0" destOrd="0" presId="urn:microsoft.com/office/officeart/2005/8/layout/process4"/>
    <dgm:cxn modelId="{035B6164-B502-419C-B7D8-C7779CEB0C3A}" type="presParOf" srcId="{884C8A1C-BD56-4D0F-90CB-B072EDC38647}" destId="{D602FE75-CF89-4D36-A8B1-F4AE7C89A9CF}" srcOrd="7" destOrd="0" presId="urn:microsoft.com/office/officeart/2005/8/layout/process4"/>
    <dgm:cxn modelId="{9FE24F33-93CD-47F1-990D-139F6528E756}" type="presParOf" srcId="{884C8A1C-BD56-4D0F-90CB-B072EDC38647}" destId="{68722F04-C78F-4A65-A5D2-D6AA8B68D7B4}" srcOrd="8" destOrd="0" presId="urn:microsoft.com/office/officeart/2005/8/layout/process4"/>
    <dgm:cxn modelId="{8185486C-D488-4A30-AB3D-955B702FF3D1}" type="presParOf" srcId="{68722F04-C78F-4A65-A5D2-D6AA8B68D7B4}" destId="{8F143947-3BD9-46B9-80CC-19DD78F63401}" srcOrd="0" destOrd="0" presId="urn:microsoft.com/office/officeart/2005/8/layout/process4"/>
    <dgm:cxn modelId="{65288F92-E918-4728-8C09-FA284019F2ED}" type="presParOf" srcId="{884C8A1C-BD56-4D0F-90CB-B072EDC38647}" destId="{823F753B-7163-476B-8A1F-2DFB8315A3D5}" srcOrd="9" destOrd="0" presId="urn:microsoft.com/office/officeart/2005/8/layout/process4"/>
    <dgm:cxn modelId="{F7DF0C65-AC2E-4135-B2D9-71B93D6934CC}" type="presParOf" srcId="{884C8A1C-BD56-4D0F-90CB-B072EDC38647}" destId="{A4052B61-06CF-414E-B428-4E19CAC2A733}" srcOrd="10" destOrd="0" presId="urn:microsoft.com/office/officeart/2005/8/layout/process4"/>
    <dgm:cxn modelId="{A8F15ABE-0C0D-4036-8C8F-30DB49E459AE}" type="presParOf" srcId="{A4052B61-06CF-414E-B428-4E19CAC2A733}" destId="{41DD4AE7-D7C6-4B57-9F10-5796903CD753}" srcOrd="0" destOrd="0" presId="urn:microsoft.com/office/officeart/2005/8/layout/process4"/>
    <dgm:cxn modelId="{A01219F8-7D36-41AA-99A6-86350CC6D685}" type="presParOf" srcId="{884C8A1C-BD56-4D0F-90CB-B072EDC38647}" destId="{364AC323-91C7-427E-8B8F-5B2671D858D2}" srcOrd="11" destOrd="0" presId="urn:microsoft.com/office/officeart/2005/8/layout/process4"/>
    <dgm:cxn modelId="{22C656A7-A2AD-4124-ADBE-042638B8F8E9}" type="presParOf" srcId="{884C8A1C-BD56-4D0F-90CB-B072EDC38647}" destId="{EC5A9585-72B1-4AE6-83DA-BBFFD9A2E2E7}" srcOrd="12" destOrd="0" presId="urn:microsoft.com/office/officeart/2005/8/layout/process4"/>
    <dgm:cxn modelId="{96EBEA39-B735-42D4-B3F6-4B4617795247}" type="presParOf" srcId="{EC5A9585-72B1-4AE6-83DA-BBFFD9A2E2E7}" destId="{2611FBB2-BA8B-49A0-ACAB-859DBCB0594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44941B-6E00-4971-BC7B-6DD66788EA6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517F5F7-0198-48E8-B5A1-7CE9CD451B56}">
      <dgm:prSet/>
      <dgm:spPr/>
      <dgm:t>
        <a:bodyPr/>
        <a:lstStyle/>
        <a:p>
          <a:r>
            <a:rPr lang="en-US" b="1" i="0" baseline="0"/>
            <a:t>Internal Security Risk</a:t>
          </a:r>
          <a:r>
            <a:rPr lang="en-US" b="0" i="0" baseline="0"/>
            <a:t> – Insider threats, misconfigurations, unauthorized access.</a:t>
          </a:r>
          <a:endParaRPr lang="en-US"/>
        </a:p>
      </dgm:t>
    </dgm:pt>
    <dgm:pt modelId="{C9C0D4F9-9DB8-4715-8D66-C8F880633386}" type="parTrans" cxnId="{268ED205-247A-44FD-A89C-C1B2F59674F1}">
      <dgm:prSet/>
      <dgm:spPr/>
      <dgm:t>
        <a:bodyPr/>
        <a:lstStyle/>
        <a:p>
          <a:endParaRPr lang="en-US"/>
        </a:p>
      </dgm:t>
    </dgm:pt>
    <dgm:pt modelId="{EC60597D-4803-4455-B36B-D7676F679988}" type="sibTrans" cxnId="{268ED205-247A-44FD-A89C-C1B2F59674F1}">
      <dgm:prSet/>
      <dgm:spPr/>
      <dgm:t>
        <a:bodyPr/>
        <a:lstStyle/>
        <a:p>
          <a:endParaRPr lang="en-US"/>
        </a:p>
      </dgm:t>
    </dgm:pt>
    <dgm:pt modelId="{979E009A-227F-454B-A2E4-2F547822D32A}">
      <dgm:prSet/>
      <dgm:spPr/>
      <dgm:t>
        <a:bodyPr/>
        <a:lstStyle/>
        <a:p>
          <a:r>
            <a:rPr lang="en-US" b="1" i="0" baseline="0"/>
            <a:t>External Security Risk</a:t>
          </a:r>
          <a:r>
            <a:rPr lang="en-US" b="0" i="0" baseline="0"/>
            <a:t> – Cyberattacks, hacking attempts, phishing threats.</a:t>
          </a:r>
          <a:endParaRPr lang="en-US"/>
        </a:p>
      </dgm:t>
    </dgm:pt>
    <dgm:pt modelId="{03CB1AA7-249C-4C28-B8D6-748A9F221518}" type="parTrans" cxnId="{DB065218-B46D-410D-92C3-00BC440088AA}">
      <dgm:prSet/>
      <dgm:spPr/>
      <dgm:t>
        <a:bodyPr/>
        <a:lstStyle/>
        <a:p>
          <a:endParaRPr lang="en-US"/>
        </a:p>
      </dgm:t>
    </dgm:pt>
    <dgm:pt modelId="{469A5766-A2EC-43F7-BB96-DA39C97A6C5F}" type="sibTrans" cxnId="{DB065218-B46D-410D-92C3-00BC440088AA}">
      <dgm:prSet/>
      <dgm:spPr/>
      <dgm:t>
        <a:bodyPr/>
        <a:lstStyle/>
        <a:p>
          <a:endParaRPr lang="en-US"/>
        </a:p>
      </dgm:t>
    </dgm:pt>
    <dgm:pt modelId="{5093DCBD-327B-4EC7-A0ED-A4D745C09CDD}">
      <dgm:prSet/>
      <dgm:spPr/>
      <dgm:t>
        <a:bodyPr/>
        <a:lstStyle/>
        <a:p>
          <a:r>
            <a:rPr lang="en-US" b="1" i="0" baseline="0"/>
            <a:t>Data Protection Risk</a:t>
          </a:r>
          <a:r>
            <a:rPr lang="en-US" b="0" i="0" baseline="0"/>
            <a:t> – Unauthorized exposure, weak encryption, compliance issues.</a:t>
          </a:r>
          <a:endParaRPr lang="en-US"/>
        </a:p>
      </dgm:t>
    </dgm:pt>
    <dgm:pt modelId="{71D0AAE3-AF03-42FB-8ED0-70CFC54F8F93}" type="parTrans" cxnId="{053A2C05-22F5-47BD-A3C1-7D1E861CDF77}">
      <dgm:prSet/>
      <dgm:spPr/>
      <dgm:t>
        <a:bodyPr/>
        <a:lstStyle/>
        <a:p>
          <a:endParaRPr lang="en-US"/>
        </a:p>
      </dgm:t>
    </dgm:pt>
    <dgm:pt modelId="{9007C442-D784-4456-B423-E29FD9067F7F}" type="sibTrans" cxnId="{053A2C05-22F5-47BD-A3C1-7D1E861CDF77}">
      <dgm:prSet/>
      <dgm:spPr/>
      <dgm:t>
        <a:bodyPr/>
        <a:lstStyle/>
        <a:p>
          <a:endParaRPr lang="en-US"/>
        </a:p>
      </dgm:t>
    </dgm:pt>
    <dgm:pt modelId="{5B76C4D5-6DEF-40B9-AF24-0E4C7921E82B}">
      <dgm:prSet/>
      <dgm:spPr/>
      <dgm:t>
        <a:bodyPr/>
        <a:lstStyle/>
        <a:p>
          <a:r>
            <a:rPr lang="en-US" b="1" i="0" baseline="0"/>
            <a:t>Data Loss</a:t>
          </a:r>
          <a:r>
            <a:rPr lang="en-US" b="0" i="0" baseline="0"/>
            <a:t> – Accidental deletion, hardware failure, inadequate backups.</a:t>
          </a:r>
          <a:endParaRPr lang="en-US"/>
        </a:p>
      </dgm:t>
    </dgm:pt>
    <dgm:pt modelId="{EC0BC441-D354-4E3C-9417-4846F98F13A4}" type="parTrans" cxnId="{002853E7-1566-495A-BA20-C14D3D1EC90B}">
      <dgm:prSet/>
      <dgm:spPr/>
      <dgm:t>
        <a:bodyPr/>
        <a:lstStyle/>
        <a:p>
          <a:endParaRPr lang="en-US"/>
        </a:p>
      </dgm:t>
    </dgm:pt>
    <dgm:pt modelId="{C66B650C-C51B-4DD1-B47C-3B386A3BC0C2}" type="sibTrans" cxnId="{002853E7-1566-495A-BA20-C14D3D1EC90B}">
      <dgm:prSet/>
      <dgm:spPr/>
      <dgm:t>
        <a:bodyPr/>
        <a:lstStyle/>
        <a:p>
          <a:endParaRPr lang="en-US"/>
        </a:p>
      </dgm:t>
    </dgm:pt>
    <dgm:pt modelId="{9A9099C4-E3E3-44D6-A69E-31B3424A3E58}" type="pres">
      <dgm:prSet presAssocID="{6F44941B-6E00-4971-BC7B-6DD66788EA63}" presName="root" presStyleCnt="0">
        <dgm:presLayoutVars>
          <dgm:dir/>
          <dgm:resizeHandles val="exact"/>
        </dgm:presLayoutVars>
      </dgm:prSet>
      <dgm:spPr/>
    </dgm:pt>
    <dgm:pt modelId="{CE68AA93-34D1-4EBE-8B30-AD93A196D180}" type="pres">
      <dgm:prSet presAssocID="{6F44941B-6E00-4971-BC7B-6DD66788EA63}" presName="container" presStyleCnt="0">
        <dgm:presLayoutVars>
          <dgm:dir/>
          <dgm:resizeHandles val="exact"/>
        </dgm:presLayoutVars>
      </dgm:prSet>
      <dgm:spPr/>
    </dgm:pt>
    <dgm:pt modelId="{B81FF723-B585-4FA5-A281-15A79CC00265}" type="pres">
      <dgm:prSet presAssocID="{2517F5F7-0198-48E8-B5A1-7CE9CD451B56}" presName="compNode" presStyleCnt="0"/>
      <dgm:spPr/>
    </dgm:pt>
    <dgm:pt modelId="{04FCE216-348F-4DE1-ACED-F4FBB5A6DAA7}" type="pres">
      <dgm:prSet presAssocID="{2517F5F7-0198-48E8-B5A1-7CE9CD451B56}" presName="iconBgRect" presStyleLbl="bgShp" presStyleIdx="0" presStyleCnt="4"/>
      <dgm:spPr/>
    </dgm:pt>
    <dgm:pt modelId="{ACC8AF72-2188-4B4E-ADEF-F31E5C106483}" type="pres">
      <dgm:prSet presAssocID="{2517F5F7-0198-48E8-B5A1-7CE9CD451B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3BB2CCC-CF7F-4E22-BBDC-8C14953D431F}" type="pres">
      <dgm:prSet presAssocID="{2517F5F7-0198-48E8-B5A1-7CE9CD451B56}" presName="spaceRect" presStyleCnt="0"/>
      <dgm:spPr/>
    </dgm:pt>
    <dgm:pt modelId="{FAE68C7B-F11D-4B1A-B44D-4F2557E9B8D6}" type="pres">
      <dgm:prSet presAssocID="{2517F5F7-0198-48E8-B5A1-7CE9CD451B56}" presName="textRect" presStyleLbl="revTx" presStyleIdx="0" presStyleCnt="4">
        <dgm:presLayoutVars>
          <dgm:chMax val="1"/>
          <dgm:chPref val="1"/>
        </dgm:presLayoutVars>
      </dgm:prSet>
      <dgm:spPr/>
    </dgm:pt>
    <dgm:pt modelId="{0A5EFBDA-060E-4972-855F-FA312C988E25}" type="pres">
      <dgm:prSet presAssocID="{EC60597D-4803-4455-B36B-D7676F679988}" presName="sibTrans" presStyleLbl="sibTrans2D1" presStyleIdx="0" presStyleCnt="0"/>
      <dgm:spPr/>
    </dgm:pt>
    <dgm:pt modelId="{43653BC6-BF89-4A4B-845B-5688ED48DBA9}" type="pres">
      <dgm:prSet presAssocID="{979E009A-227F-454B-A2E4-2F547822D32A}" presName="compNode" presStyleCnt="0"/>
      <dgm:spPr/>
    </dgm:pt>
    <dgm:pt modelId="{BD4FCFFF-5C6E-4C01-AB9D-8CD8FB8FD834}" type="pres">
      <dgm:prSet presAssocID="{979E009A-227F-454B-A2E4-2F547822D32A}" presName="iconBgRect" presStyleLbl="bgShp" presStyleIdx="1" presStyleCnt="4"/>
      <dgm:spPr/>
    </dgm:pt>
    <dgm:pt modelId="{FC0F941D-DD66-4F0A-9C08-058A43A77769}" type="pres">
      <dgm:prSet presAssocID="{979E009A-227F-454B-A2E4-2F547822D3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90427A0-D8FD-484B-B1D1-E50A96412293}" type="pres">
      <dgm:prSet presAssocID="{979E009A-227F-454B-A2E4-2F547822D32A}" presName="spaceRect" presStyleCnt="0"/>
      <dgm:spPr/>
    </dgm:pt>
    <dgm:pt modelId="{05F3DCAC-2969-4BBA-B1A4-3CF8AEE26074}" type="pres">
      <dgm:prSet presAssocID="{979E009A-227F-454B-A2E4-2F547822D32A}" presName="textRect" presStyleLbl="revTx" presStyleIdx="1" presStyleCnt="4">
        <dgm:presLayoutVars>
          <dgm:chMax val="1"/>
          <dgm:chPref val="1"/>
        </dgm:presLayoutVars>
      </dgm:prSet>
      <dgm:spPr/>
    </dgm:pt>
    <dgm:pt modelId="{F2E92A93-DC83-440B-9830-D887A707A1D7}" type="pres">
      <dgm:prSet presAssocID="{469A5766-A2EC-43F7-BB96-DA39C97A6C5F}" presName="sibTrans" presStyleLbl="sibTrans2D1" presStyleIdx="0" presStyleCnt="0"/>
      <dgm:spPr/>
    </dgm:pt>
    <dgm:pt modelId="{2423859E-1285-4A6D-B36C-AB1A61CEA801}" type="pres">
      <dgm:prSet presAssocID="{5093DCBD-327B-4EC7-A0ED-A4D745C09CDD}" presName="compNode" presStyleCnt="0"/>
      <dgm:spPr/>
    </dgm:pt>
    <dgm:pt modelId="{D9A8A872-EE54-430F-98A8-85326DF1F5BB}" type="pres">
      <dgm:prSet presAssocID="{5093DCBD-327B-4EC7-A0ED-A4D745C09CDD}" presName="iconBgRect" presStyleLbl="bgShp" presStyleIdx="2" presStyleCnt="4"/>
      <dgm:spPr/>
    </dgm:pt>
    <dgm:pt modelId="{5CCE7631-FAEC-46AB-8656-47D552348CE7}" type="pres">
      <dgm:prSet presAssocID="{5093DCBD-327B-4EC7-A0ED-A4D745C09C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CA1CA65F-3D73-4266-B594-F7D63CB1BEB1}" type="pres">
      <dgm:prSet presAssocID="{5093DCBD-327B-4EC7-A0ED-A4D745C09CDD}" presName="spaceRect" presStyleCnt="0"/>
      <dgm:spPr/>
    </dgm:pt>
    <dgm:pt modelId="{0E59DB7E-54A3-4E0D-93B7-D2F1A4492108}" type="pres">
      <dgm:prSet presAssocID="{5093DCBD-327B-4EC7-A0ED-A4D745C09CDD}" presName="textRect" presStyleLbl="revTx" presStyleIdx="2" presStyleCnt="4">
        <dgm:presLayoutVars>
          <dgm:chMax val="1"/>
          <dgm:chPref val="1"/>
        </dgm:presLayoutVars>
      </dgm:prSet>
      <dgm:spPr/>
    </dgm:pt>
    <dgm:pt modelId="{FCEAE435-889C-41A0-A6A8-2545B44ABF8D}" type="pres">
      <dgm:prSet presAssocID="{9007C442-D784-4456-B423-E29FD9067F7F}" presName="sibTrans" presStyleLbl="sibTrans2D1" presStyleIdx="0" presStyleCnt="0"/>
      <dgm:spPr/>
    </dgm:pt>
    <dgm:pt modelId="{0CBB2BCF-1259-429D-AAF1-6F482BDBF5AA}" type="pres">
      <dgm:prSet presAssocID="{5B76C4D5-6DEF-40B9-AF24-0E4C7921E82B}" presName="compNode" presStyleCnt="0"/>
      <dgm:spPr/>
    </dgm:pt>
    <dgm:pt modelId="{A6F06C71-6A5C-4CEC-B7F7-3392E84BE13F}" type="pres">
      <dgm:prSet presAssocID="{5B76C4D5-6DEF-40B9-AF24-0E4C7921E82B}" presName="iconBgRect" presStyleLbl="bgShp" presStyleIdx="3" presStyleCnt="4"/>
      <dgm:spPr/>
    </dgm:pt>
    <dgm:pt modelId="{7C100FC4-C888-4509-A669-CB846D7DA85E}" type="pres">
      <dgm:prSet presAssocID="{5B76C4D5-6DEF-40B9-AF24-0E4C7921E82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99E33909-2CC5-41E7-B066-0FF21712FC09}" type="pres">
      <dgm:prSet presAssocID="{5B76C4D5-6DEF-40B9-AF24-0E4C7921E82B}" presName="spaceRect" presStyleCnt="0"/>
      <dgm:spPr/>
    </dgm:pt>
    <dgm:pt modelId="{CBF60929-9207-457B-B151-D6E3BDD9C7AA}" type="pres">
      <dgm:prSet presAssocID="{5B76C4D5-6DEF-40B9-AF24-0E4C7921E82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53A2C05-22F5-47BD-A3C1-7D1E861CDF77}" srcId="{6F44941B-6E00-4971-BC7B-6DD66788EA63}" destId="{5093DCBD-327B-4EC7-A0ED-A4D745C09CDD}" srcOrd="2" destOrd="0" parTransId="{71D0AAE3-AF03-42FB-8ED0-70CFC54F8F93}" sibTransId="{9007C442-D784-4456-B423-E29FD9067F7F}"/>
    <dgm:cxn modelId="{268ED205-247A-44FD-A89C-C1B2F59674F1}" srcId="{6F44941B-6E00-4971-BC7B-6DD66788EA63}" destId="{2517F5F7-0198-48E8-B5A1-7CE9CD451B56}" srcOrd="0" destOrd="0" parTransId="{C9C0D4F9-9DB8-4715-8D66-C8F880633386}" sibTransId="{EC60597D-4803-4455-B36B-D7676F679988}"/>
    <dgm:cxn modelId="{83A3B90D-5844-4121-9C63-7EA347ADD6BD}" type="presOf" srcId="{469A5766-A2EC-43F7-BB96-DA39C97A6C5F}" destId="{F2E92A93-DC83-440B-9830-D887A707A1D7}" srcOrd="0" destOrd="0" presId="urn:microsoft.com/office/officeart/2018/2/layout/IconCircleList"/>
    <dgm:cxn modelId="{DB065218-B46D-410D-92C3-00BC440088AA}" srcId="{6F44941B-6E00-4971-BC7B-6DD66788EA63}" destId="{979E009A-227F-454B-A2E4-2F547822D32A}" srcOrd="1" destOrd="0" parTransId="{03CB1AA7-249C-4C28-B8D6-748A9F221518}" sibTransId="{469A5766-A2EC-43F7-BB96-DA39C97A6C5F}"/>
    <dgm:cxn modelId="{435A2122-18D1-474E-9BA3-D007A3FCFA94}" type="presOf" srcId="{2517F5F7-0198-48E8-B5A1-7CE9CD451B56}" destId="{FAE68C7B-F11D-4B1A-B44D-4F2557E9B8D6}" srcOrd="0" destOrd="0" presId="urn:microsoft.com/office/officeart/2018/2/layout/IconCircleList"/>
    <dgm:cxn modelId="{15A37B3A-FD39-469C-9146-E5EC4E4A8A35}" type="presOf" srcId="{6F44941B-6E00-4971-BC7B-6DD66788EA63}" destId="{9A9099C4-E3E3-44D6-A69E-31B3424A3E58}" srcOrd="0" destOrd="0" presId="urn:microsoft.com/office/officeart/2018/2/layout/IconCircleList"/>
    <dgm:cxn modelId="{A58D186F-9077-41F3-B611-EA5D80B12EA8}" type="presOf" srcId="{979E009A-227F-454B-A2E4-2F547822D32A}" destId="{05F3DCAC-2969-4BBA-B1A4-3CF8AEE26074}" srcOrd="0" destOrd="0" presId="urn:microsoft.com/office/officeart/2018/2/layout/IconCircleList"/>
    <dgm:cxn modelId="{54D6CEB0-AEFA-4C94-90D8-71649E5080F6}" type="presOf" srcId="{5093DCBD-327B-4EC7-A0ED-A4D745C09CDD}" destId="{0E59DB7E-54A3-4E0D-93B7-D2F1A4492108}" srcOrd="0" destOrd="0" presId="urn:microsoft.com/office/officeart/2018/2/layout/IconCircleList"/>
    <dgm:cxn modelId="{50BABBB7-7AEC-4857-B495-5408CAB9A25C}" type="presOf" srcId="{9007C442-D784-4456-B423-E29FD9067F7F}" destId="{FCEAE435-889C-41A0-A6A8-2545B44ABF8D}" srcOrd="0" destOrd="0" presId="urn:microsoft.com/office/officeart/2018/2/layout/IconCircleList"/>
    <dgm:cxn modelId="{0E15A6B9-80CA-408A-9D43-D28E4209030C}" type="presOf" srcId="{5B76C4D5-6DEF-40B9-AF24-0E4C7921E82B}" destId="{CBF60929-9207-457B-B151-D6E3BDD9C7AA}" srcOrd="0" destOrd="0" presId="urn:microsoft.com/office/officeart/2018/2/layout/IconCircleList"/>
    <dgm:cxn modelId="{0AE5CFD1-5202-4FBF-854B-6305397869F1}" type="presOf" srcId="{EC60597D-4803-4455-B36B-D7676F679988}" destId="{0A5EFBDA-060E-4972-855F-FA312C988E25}" srcOrd="0" destOrd="0" presId="urn:microsoft.com/office/officeart/2018/2/layout/IconCircleList"/>
    <dgm:cxn modelId="{002853E7-1566-495A-BA20-C14D3D1EC90B}" srcId="{6F44941B-6E00-4971-BC7B-6DD66788EA63}" destId="{5B76C4D5-6DEF-40B9-AF24-0E4C7921E82B}" srcOrd="3" destOrd="0" parTransId="{EC0BC441-D354-4E3C-9417-4846F98F13A4}" sibTransId="{C66B650C-C51B-4DD1-B47C-3B386A3BC0C2}"/>
    <dgm:cxn modelId="{BA876FE8-2B61-42BC-858E-1EAFF908EB92}" type="presParOf" srcId="{9A9099C4-E3E3-44D6-A69E-31B3424A3E58}" destId="{CE68AA93-34D1-4EBE-8B30-AD93A196D180}" srcOrd="0" destOrd="0" presId="urn:microsoft.com/office/officeart/2018/2/layout/IconCircleList"/>
    <dgm:cxn modelId="{802AAF0C-3AAA-4C72-A7A0-7FE63FF826E1}" type="presParOf" srcId="{CE68AA93-34D1-4EBE-8B30-AD93A196D180}" destId="{B81FF723-B585-4FA5-A281-15A79CC00265}" srcOrd="0" destOrd="0" presId="urn:microsoft.com/office/officeart/2018/2/layout/IconCircleList"/>
    <dgm:cxn modelId="{ADD87ED8-5319-4CBA-AF68-F80204425B37}" type="presParOf" srcId="{B81FF723-B585-4FA5-A281-15A79CC00265}" destId="{04FCE216-348F-4DE1-ACED-F4FBB5A6DAA7}" srcOrd="0" destOrd="0" presId="urn:microsoft.com/office/officeart/2018/2/layout/IconCircleList"/>
    <dgm:cxn modelId="{4D0D1FE0-DEA2-4F4B-B6E7-2BE843B9EA35}" type="presParOf" srcId="{B81FF723-B585-4FA5-A281-15A79CC00265}" destId="{ACC8AF72-2188-4B4E-ADEF-F31E5C106483}" srcOrd="1" destOrd="0" presId="urn:microsoft.com/office/officeart/2018/2/layout/IconCircleList"/>
    <dgm:cxn modelId="{AB7FCF92-0D13-40AF-A7D3-C8D9CAD1A0E2}" type="presParOf" srcId="{B81FF723-B585-4FA5-A281-15A79CC00265}" destId="{83BB2CCC-CF7F-4E22-BBDC-8C14953D431F}" srcOrd="2" destOrd="0" presId="urn:microsoft.com/office/officeart/2018/2/layout/IconCircleList"/>
    <dgm:cxn modelId="{207F4D13-EF83-4F85-AB25-6617B2D69BC0}" type="presParOf" srcId="{B81FF723-B585-4FA5-A281-15A79CC00265}" destId="{FAE68C7B-F11D-4B1A-B44D-4F2557E9B8D6}" srcOrd="3" destOrd="0" presId="urn:microsoft.com/office/officeart/2018/2/layout/IconCircleList"/>
    <dgm:cxn modelId="{2A704727-1E11-494A-9981-2F11F87C34E6}" type="presParOf" srcId="{CE68AA93-34D1-4EBE-8B30-AD93A196D180}" destId="{0A5EFBDA-060E-4972-855F-FA312C988E25}" srcOrd="1" destOrd="0" presId="urn:microsoft.com/office/officeart/2018/2/layout/IconCircleList"/>
    <dgm:cxn modelId="{50B0D4E5-24E8-4488-A3D6-DE1495BE7021}" type="presParOf" srcId="{CE68AA93-34D1-4EBE-8B30-AD93A196D180}" destId="{43653BC6-BF89-4A4B-845B-5688ED48DBA9}" srcOrd="2" destOrd="0" presId="urn:microsoft.com/office/officeart/2018/2/layout/IconCircleList"/>
    <dgm:cxn modelId="{0CD68D8F-D265-48EF-B933-0C2C27210973}" type="presParOf" srcId="{43653BC6-BF89-4A4B-845B-5688ED48DBA9}" destId="{BD4FCFFF-5C6E-4C01-AB9D-8CD8FB8FD834}" srcOrd="0" destOrd="0" presId="urn:microsoft.com/office/officeart/2018/2/layout/IconCircleList"/>
    <dgm:cxn modelId="{B38AE04F-D66D-4AE0-B02C-D6E31D2B3926}" type="presParOf" srcId="{43653BC6-BF89-4A4B-845B-5688ED48DBA9}" destId="{FC0F941D-DD66-4F0A-9C08-058A43A77769}" srcOrd="1" destOrd="0" presId="urn:microsoft.com/office/officeart/2018/2/layout/IconCircleList"/>
    <dgm:cxn modelId="{52901FF9-F0B1-43E4-8CD7-10C0F0318933}" type="presParOf" srcId="{43653BC6-BF89-4A4B-845B-5688ED48DBA9}" destId="{390427A0-D8FD-484B-B1D1-E50A96412293}" srcOrd="2" destOrd="0" presId="urn:microsoft.com/office/officeart/2018/2/layout/IconCircleList"/>
    <dgm:cxn modelId="{33B00497-4DBC-4BEF-A353-77C697D17BF3}" type="presParOf" srcId="{43653BC6-BF89-4A4B-845B-5688ED48DBA9}" destId="{05F3DCAC-2969-4BBA-B1A4-3CF8AEE26074}" srcOrd="3" destOrd="0" presId="urn:microsoft.com/office/officeart/2018/2/layout/IconCircleList"/>
    <dgm:cxn modelId="{3CC11B87-07F1-4E67-809F-88F93B80D51A}" type="presParOf" srcId="{CE68AA93-34D1-4EBE-8B30-AD93A196D180}" destId="{F2E92A93-DC83-440B-9830-D887A707A1D7}" srcOrd="3" destOrd="0" presId="urn:microsoft.com/office/officeart/2018/2/layout/IconCircleList"/>
    <dgm:cxn modelId="{9CDB2B85-6A4A-46A3-963C-A5F4D8699DB5}" type="presParOf" srcId="{CE68AA93-34D1-4EBE-8B30-AD93A196D180}" destId="{2423859E-1285-4A6D-B36C-AB1A61CEA801}" srcOrd="4" destOrd="0" presId="urn:microsoft.com/office/officeart/2018/2/layout/IconCircleList"/>
    <dgm:cxn modelId="{69A935A3-42E9-46F8-BA8E-450A67BA3B6C}" type="presParOf" srcId="{2423859E-1285-4A6D-B36C-AB1A61CEA801}" destId="{D9A8A872-EE54-430F-98A8-85326DF1F5BB}" srcOrd="0" destOrd="0" presId="urn:microsoft.com/office/officeart/2018/2/layout/IconCircleList"/>
    <dgm:cxn modelId="{8D0A75E9-FA8D-4E05-8DCE-44E28F60CD51}" type="presParOf" srcId="{2423859E-1285-4A6D-B36C-AB1A61CEA801}" destId="{5CCE7631-FAEC-46AB-8656-47D552348CE7}" srcOrd="1" destOrd="0" presId="urn:microsoft.com/office/officeart/2018/2/layout/IconCircleList"/>
    <dgm:cxn modelId="{0C34B759-3703-470D-A4A9-27E569C2B55B}" type="presParOf" srcId="{2423859E-1285-4A6D-B36C-AB1A61CEA801}" destId="{CA1CA65F-3D73-4266-B594-F7D63CB1BEB1}" srcOrd="2" destOrd="0" presId="urn:microsoft.com/office/officeart/2018/2/layout/IconCircleList"/>
    <dgm:cxn modelId="{1E861DB0-8BB2-4C3B-B9E4-7FFA31651233}" type="presParOf" srcId="{2423859E-1285-4A6D-B36C-AB1A61CEA801}" destId="{0E59DB7E-54A3-4E0D-93B7-D2F1A4492108}" srcOrd="3" destOrd="0" presId="urn:microsoft.com/office/officeart/2018/2/layout/IconCircleList"/>
    <dgm:cxn modelId="{47657E73-5375-4B87-AF85-DA9B06912203}" type="presParOf" srcId="{CE68AA93-34D1-4EBE-8B30-AD93A196D180}" destId="{FCEAE435-889C-41A0-A6A8-2545B44ABF8D}" srcOrd="5" destOrd="0" presId="urn:microsoft.com/office/officeart/2018/2/layout/IconCircleList"/>
    <dgm:cxn modelId="{D594E758-E4DF-4AD6-AEC8-3A97557F8147}" type="presParOf" srcId="{CE68AA93-34D1-4EBE-8B30-AD93A196D180}" destId="{0CBB2BCF-1259-429D-AAF1-6F482BDBF5AA}" srcOrd="6" destOrd="0" presId="urn:microsoft.com/office/officeart/2018/2/layout/IconCircleList"/>
    <dgm:cxn modelId="{CB77508D-813F-491C-AEC0-037E5C2A1696}" type="presParOf" srcId="{0CBB2BCF-1259-429D-AAF1-6F482BDBF5AA}" destId="{A6F06C71-6A5C-4CEC-B7F7-3392E84BE13F}" srcOrd="0" destOrd="0" presId="urn:microsoft.com/office/officeart/2018/2/layout/IconCircleList"/>
    <dgm:cxn modelId="{64C77A3D-D145-4D6D-867C-72F5CBC7DCFA}" type="presParOf" srcId="{0CBB2BCF-1259-429D-AAF1-6F482BDBF5AA}" destId="{7C100FC4-C888-4509-A669-CB846D7DA85E}" srcOrd="1" destOrd="0" presId="urn:microsoft.com/office/officeart/2018/2/layout/IconCircleList"/>
    <dgm:cxn modelId="{D57AB9F4-8FA5-4C75-9CA3-DA0555492C6F}" type="presParOf" srcId="{0CBB2BCF-1259-429D-AAF1-6F482BDBF5AA}" destId="{99E33909-2CC5-41E7-B066-0FF21712FC09}" srcOrd="2" destOrd="0" presId="urn:microsoft.com/office/officeart/2018/2/layout/IconCircleList"/>
    <dgm:cxn modelId="{AFCBE4BD-D50E-4FB2-BD6C-D44E888BD899}" type="presParOf" srcId="{0CBB2BCF-1259-429D-AAF1-6F482BDBF5AA}" destId="{CBF60929-9207-457B-B151-D6E3BDD9C7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2DC901-73BD-40D1-94F2-1642DB93C6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40E4A4-0B74-44F7-BF64-D3B06761D141}">
      <dgm:prSet/>
      <dgm:spPr/>
      <dgm:t>
        <a:bodyPr/>
        <a:lstStyle/>
        <a:p>
          <a:r>
            <a:rPr lang="en-US"/>
            <a:t>- Data Centralization – Secure data storage, easier access control, better disaster recovery.  </a:t>
          </a:r>
        </a:p>
      </dgm:t>
    </dgm:pt>
    <dgm:pt modelId="{DE6DF0CD-9714-4DF4-888F-4736D18E5ABF}" type="parTrans" cxnId="{180D6286-545D-4EE3-9A15-29DD8CA9A263}">
      <dgm:prSet/>
      <dgm:spPr/>
      <dgm:t>
        <a:bodyPr/>
        <a:lstStyle/>
        <a:p>
          <a:endParaRPr lang="en-US"/>
        </a:p>
      </dgm:t>
    </dgm:pt>
    <dgm:pt modelId="{187F6F13-1D64-4CCA-A2D3-23411655AC50}" type="sibTrans" cxnId="{180D6286-545D-4EE3-9A15-29DD8CA9A263}">
      <dgm:prSet/>
      <dgm:spPr/>
      <dgm:t>
        <a:bodyPr/>
        <a:lstStyle/>
        <a:p>
          <a:endParaRPr lang="en-US"/>
        </a:p>
      </dgm:t>
    </dgm:pt>
    <dgm:pt modelId="{9247E9B5-9831-4337-A023-7ED309E151CE}">
      <dgm:prSet/>
      <dgm:spPr/>
      <dgm:t>
        <a:bodyPr/>
        <a:lstStyle/>
        <a:p>
          <a:r>
            <a:rPr lang="en-US"/>
            <a:t>Incident Response – Faster threat detection, AI-driven security ops, automated responses.  </a:t>
          </a:r>
        </a:p>
      </dgm:t>
    </dgm:pt>
    <dgm:pt modelId="{9D062A56-6E57-4A46-9A75-CAA5EA7C6DF7}" type="parTrans" cxnId="{587E5351-4AD4-43B4-A7CD-3BE5EEA11A95}">
      <dgm:prSet/>
      <dgm:spPr/>
      <dgm:t>
        <a:bodyPr/>
        <a:lstStyle/>
        <a:p>
          <a:endParaRPr lang="en-US"/>
        </a:p>
      </dgm:t>
    </dgm:pt>
    <dgm:pt modelId="{53F994DF-AB12-426E-B885-CB45191DFCFE}" type="sibTrans" cxnId="{587E5351-4AD4-43B4-A7CD-3BE5EEA11A95}">
      <dgm:prSet/>
      <dgm:spPr/>
      <dgm:t>
        <a:bodyPr/>
        <a:lstStyle/>
        <a:p>
          <a:endParaRPr lang="en-US"/>
        </a:p>
      </dgm:t>
    </dgm:pt>
    <dgm:pt modelId="{E9D8EE43-BB8D-4DF2-84F2-AFF6BAC0201A}">
      <dgm:prSet/>
      <dgm:spPr/>
      <dgm:t>
        <a:bodyPr/>
        <a:lstStyle/>
        <a:p>
          <a:r>
            <a:rPr lang="en-US"/>
            <a:t>Forensic Image Verification – Quick, reliable digital forensics, cryptographic verification, instant access.  </a:t>
          </a:r>
        </a:p>
      </dgm:t>
    </dgm:pt>
    <dgm:pt modelId="{FBEA710D-9466-40B9-8298-04B43EDB7742}" type="parTrans" cxnId="{F9922EE7-2674-4691-A3C1-C536149AED44}">
      <dgm:prSet/>
      <dgm:spPr/>
      <dgm:t>
        <a:bodyPr/>
        <a:lstStyle/>
        <a:p>
          <a:endParaRPr lang="en-US"/>
        </a:p>
      </dgm:t>
    </dgm:pt>
    <dgm:pt modelId="{0214B32D-9976-459D-A71D-D1BA08A78755}" type="sibTrans" cxnId="{F9922EE7-2674-4691-A3C1-C536149AED44}">
      <dgm:prSet/>
      <dgm:spPr/>
      <dgm:t>
        <a:bodyPr/>
        <a:lstStyle/>
        <a:p>
          <a:endParaRPr lang="en-US"/>
        </a:p>
      </dgm:t>
    </dgm:pt>
    <dgm:pt modelId="{1AA29152-D477-4609-8DE4-CD79C615E4A2}">
      <dgm:prSet/>
      <dgm:spPr/>
      <dgm:t>
        <a:bodyPr/>
        <a:lstStyle/>
        <a:p>
          <a:r>
            <a:rPr lang="en-US"/>
            <a:t>Logging – Tracks user activity, detects threats, aids compliance audits.  </a:t>
          </a:r>
        </a:p>
      </dgm:t>
    </dgm:pt>
    <dgm:pt modelId="{311E80A7-E770-4F31-AA61-256852231C36}" type="parTrans" cxnId="{1B507A18-C71E-4E8C-A7C1-957F5F30F665}">
      <dgm:prSet/>
      <dgm:spPr/>
      <dgm:t>
        <a:bodyPr/>
        <a:lstStyle/>
        <a:p>
          <a:endParaRPr lang="en-US"/>
        </a:p>
      </dgm:t>
    </dgm:pt>
    <dgm:pt modelId="{D640B422-435B-4D52-8850-E6D5D24D9831}" type="sibTrans" cxnId="{1B507A18-C71E-4E8C-A7C1-957F5F30F665}">
      <dgm:prSet/>
      <dgm:spPr/>
      <dgm:t>
        <a:bodyPr/>
        <a:lstStyle/>
        <a:p>
          <a:endParaRPr lang="en-US"/>
        </a:p>
      </dgm:t>
    </dgm:pt>
    <dgm:pt modelId="{03DE1510-8374-44CA-8392-4413D22B9A73}" type="pres">
      <dgm:prSet presAssocID="{992DC901-73BD-40D1-94F2-1642DB93C626}" presName="root" presStyleCnt="0">
        <dgm:presLayoutVars>
          <dgm:dir/>
          <dgm:resizeHandles val="exact"/>
        </dgm:presLayoutVars>
      </dgm:prSet>
      <dgm:spPr/>
    </dgm:pt>
    <dgm:pt modelId="{7E511723-0897-44E5-8264-56FDBF740AD5}" type="pres">
      <dgm:prSet presAssocID="{2740E4A4-0B74-44F7-BF64-D3B06761D141}" presName="compNode" presStyleCnt="0"/>
      <dgm:spPr/>
    </dgm:pt>
    <dgm:pt modelId="{B7904852-DA59-4157-8695-D3AFDA3C8DE9}" type="pres">
      <dgm:prSet presAssocID="{2740E4A4-0B74-44F7-BF64-D3B06761D141}" presName="bgRect" presStyleLbl="bgShp" presStyleIdx="0" presStyleCnt="4"/>
      <dgm:spPr/>
    </dgm:pt>
    <dgm:pt modelId="{E080E3AB-5764-4DA8-8AAB-E88B16962754}" type="pres">
      <dgm:prSet presAssocID="{2740E4A4-0B74-44F7-BF64-D3B06761D1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40CD5A5-51AB-4631-A3C5-F292F1F63C0C}" type="pres">
      <dgm:prSet presAssocID="{2740E4A4-0B74-44F7-BF64-D3B06761D141}" presName="spaceRect" presStyleCnt="0"/>
      <dgm:spPr/>
    </dgm:pt>
    <dgm:pt modelId="{32910CA1-63D5-4BFE-A5AF-A5EC91888ABC}" type="pres">
      <dgm:prSet presAssocID="{2740E4A4-0B74-44F7-BF64-D3B06761D141}" presName="parTx" presStyleLbl="revTx" presStyleIdx="0" presStyleCnt="4">
        <dgm:presLayoutVars>
          <dgm:chMax val="0"/>
          <dgm:chPref val="0"/>
        </dgm:presLayoutVars>
      </dgm:prSet>
      <dgm:spPr/>
    </dgm:pt>
    <dgm:pt modelId="{FE2F7C07-1FF8-40EB-B8C7-90207FC7BF41}" type="pres">
      <dgm:prSet presAssocID="{187F6F13-1D64-4CCA-A2D3-23411655AC50}" presName="sibTrans" presStyleCnt="0"/>
      <dgm:spPr/>
    </dgm:pt>
    <dgm:pt modelId="{2F694D0E-BCB0-4471-B973-CA032F69496D}" type="pres">
      <dgm:prSet presAssocID="{9247E9B5-9831-4337-A023-7ED309E151CE}" presName="compNode" presStyleCnt="0"/>
      <dgm:spPr/>
    </dgm:pt>
    <dgm:pt modelId="{76FAC573-3F53-4E23-82E2-F2EEF8A446F2}" type="pres">
      <dgm:prSet presAssocID="{9247E9B5-9831-4337-A023-7ED309E151CE}" presName="bgRect" presStyleLbl="bgShp" presStyleIdx="1" presStyleCnt="4"/>
      <dgm:spPr/>
    </dgm:pt>
    <dgm:pt modelId="{E3118266-E15C-413E-AB69-AD2AD55F66F7}" type="pres">
      <dgm:prSet presAssocID="{9247E9B5-9831-4337-A023-7ED309E151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B6B6458-E007-4BC1-ABA9-09FF90252326}" type="pres">
      <dgm:prSet presAssocID="{9247E9B5-9831-4337-A023-7ED309E151CE}" presName="spaceRect" presStyleCnt="0"/>
      <dgm:spPr/>
    </dgm:pt>
    <dgm:pt modelId="{B538BF8B-5D47-44CB-BCBB-A4EDC3AF81C4}" type="pres">
      <dgm:prSet presAssocID="{9247E9B5-9831-4337-A023-7ED309E151CE}" presName="parTx" presStyleLbl="revTx" presStyleIdx="1" presStyleCnt="4">
        <dgm:presLayoutVars>
          <dgm:chMax val="0"/>
          <dgm:chPref val="0"/>
        </dgm:presLayoutVars>
      </dgm:prSet>
      <dgm:spPr/>
    </dgm:pt>
    <dgm:pt modelId="{6145EE35-C5C6-48B5-A9E4-A104FEF17623}" type="pres">
      <dgm:prSet presAssocID="{53F994DF-AB12-426E-B885-CB45191DFCFE}" presName="sibTrans" presStyleCnt="0"/>
      <dgm:spPr/>
    </dgm:pt>
    <dgm:pt modelId="{26D9A3AA-3A42-4C34-B6AF-76C0B9D183AE}" type="pres">
      <dgm:prSet presAssocID="{E9D8EE43-BB8D-4DF2-84F2-AFF6BAC0201A}" presName="compNode" presStyleCnt="0"/>
      <dgm:spPr/>
    </dgm:pt>
    <dgm:pt modelId="{DDB99664-5CFA-4DE4-9CC7-423F82704A88}" type="pres">
      <dgm:prSet presAssocID="{E9D8EE43-BB8D-4DF2-84F2-AFF6BAC0201A}" presName="bgRect" presStyleLbl="bgShp" presStyleIdx="2" presStyleCnt="4"/>
      <dgm:spPr/>
    </dgm:pt>
    <dgm:pt modelId="{2709AC36-C148-49A8-951C-63199F523721}" type="pres">
      <dgm:prSet presAssocID="{E9D8EE43-BB8D-4DF2-84F2-AFF6BAC0201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C38C0A80-C2E9-4F28-886A-621BB7CC88EA}" type="pres">
      <dgm:prSet presAssocID="{E9D8EE43-BB8D-4DF2-84F2-AFF6BAC0201A}" presName="spaceRect" presStyleCnt="0"/>
      <dgm:spPr/>
    </dgm:pt>
    <dgm:pt modelId="{130286A5-824E-44F6-9814-7E9FEC9E4299}" type="pres">
      <dgm:prSet presAssocID="{E9D8EE43-BB8D-4DF2-84F2-AFF6BAC0201A}" presName="parTx" presStyleLbl="revTx" presStyleIdx="2" presStyleCnt="4">
        <dgm:presLayoutVars>
          <dgm:chMax val="0"/>
          <dgm:chPref val="0"/>
        </dgm:presLayoutVars>
      </dgm:prSet>
      <dgm:spPr/>
    </dgm:pt>
    <dgm:pt modelId="{A0741A32-44BF-4BC6-9D75-5402ED477244}" type="pres">
      <dgm:prSet presAssocID="{0214B32D-9976-459D-A71D-D1BA08A78755}" presName="sibTrans" presStyleCnt="0"/>
      <dgm:spPr/>
    </dgm:pt>
    <dgm:pt modelId="{E5751F31-ACEB-44A2-AD87-D7C73A1AC03E}" type="pres">
      <dgm:prSet presAssocID="{1AA29152-D477-4609-8DE4-CD79C615E4A2}" presName="compNode" presStyleCnt="0"/>
      <dgm:spPr/>
    </dgm:pt>
    <dgm:pt modelId="{2E7D6447-F566-4F81-9CFD-7D497790146F}" type="pres">
      <dgm:prSet presAssocID="{1AA29152-D477-4609-8DE4-CD79C615E4A2}" presName="bgRect" presStyleLbl="bgShp" presStyleIdx="3" presStyleCnt="4"/>
      <dgm:spPr/>
    </dgm:pt>
    <dgm:pt modelId="{928CF109-6411-465E-9175-24DA4F3FA07F}" type="pres">
      <dgm:prSet presAssocID="{1AA29152-D477-4609-8DE4-CD79C615E4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moking"/>
        </a:ext>
      </dgm:extLst>
    </dgm:pt>
    <dgm:pt modelId="{68A99EEE-2518-40D9-9AF1-239DF1DA54F3}" type="pres">
      <dgm:prSet presAssocID="{1AA29152-D477-4609-8DE4-CD79C615E4A2}" presName="spaceRect" presStyleCnt="0"/>
      <dgm:spPr/>
    </dgm:pt>
    <dgm:pt modelId="{5BEBB9CE-A976-4F9E-A271-F18AB3B3ACAE}" type="pres">
      <dgm:prSet presAssocID="{1AA29152-D477-4609-8DE4-CD79C615E4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507A18-C71E-4E8C-A7C1-957F5F30F665}" srcId="{992DC901-73BD-40D1-94F2-1642DB93C626}" destId="{1AA29152-D477-4609-8DE4-CD79C615E4A2}" srcOrd="3" destOrd="0" parTransId="{311E80A7-E770-4F31-AA61-256852231C36}" sibTransId="{D640B422-435B-4D52-8850-E6D5D24D9831}"/>
    <dgm:cxn modelId="{63FD792F-62D0-40A4-B7AD-96F4C4DC8830}" type="presOf" srcId="{1AA29152-D477-4609-8DE4-CD79C615E4A2}" destId="{5BEBB9CE-A976-4F9E-A271-F18AB3B3ACAE}" srcOrd="0" destOrd="0" presId="urn:microsoft.com/office/officeart/2018/2/layout/IconVerticalSolidList"/>
    <dgm:cxn modelId="{587E5351-4AD4-43B4-A7CD-3BE5EEA11A95}" srcId="{992DC901-73BD-40D1-94F2-1642DB93C626}" destId="{9247E9B5-9831-4337-A023-7ED309E151CE}" srcOrd="1" destOrd="0" parTransId="{9D062A56-6E57-4A46-9A75-CAA5EA7C6DF7}" sibTransId="{53F994DF-AB12-426E-B885-CB45191DFCFE}"/>
    <dgm:cxn modelId="{180D6286-545D-4EE3-9A15-29DD8CA9A263}" srcId="{992DC901-73BD-40D1-94F2-1642DB93C626}" destId="{2740E4A4-0B74-44F7-BF64-D3B06761D141}" srcOrd="0" destOrd="0" parTransId="{DE6DF0CD-9714-4DF4-888F-4736D18E5ABF}" sibTransId="{187F6F13-1D64-4CCA-A2D3-23411655AC50}"/>
    <dgm:cxn modelId="{B40D63CE-DD5B-4F4F-8E23-9E4A8476781E}" type="presOf" srcId="{2740E4A4-0B74-44F7-BF64-D3B06761D141}" destId="{32910CA1-63D5-4BFE-A5AF-A5EC91888ABC}" srcOrd="0" destOrd="0" presId="urn:microsoft.com/office/officeart/2018/2/layout/IconVerticalSolidList"/>
    <dgm:cxn modelId="{A8254ECE-476D-45D8-B229-E5E41A83D43C}" type="presOf" srcId="{992DC901-73BD-40D1-94F2-1642DB93C626}" destId="{03DE1510-8374-44CA-8392-4413D22B9A73}" srcOrd="0" destOrd="0" presId="urn:microsoft.com/office/officeart/2018/2/layout/IconVerticalSolidList"/>
    <dgm:cxn modelId="{0964E8E2-B501-4E36-85D0-20F08D7847FB}" type="presOf" srcId="{9247E9B5-9831-4337-A023-7ED309E151CE}" destId="{B538BF8B-5D47-44CB-BCBB-A4EDC3AF81C4}" srcOrd="0" destOrd="0" presId="urn:microsoft.com/office/officeart/2018/2/layout/IconVerticalSolidList"/>
    <dgm:cxn modelId="{F9922EE7-2674-4691-A3C1-C536149AED44}" srcId="{992DC901-73BD-40D1-94F2-1642DB93C626}" destId="{E9D8EE43-BB8D-4DF2-84F2-AFF6BAC0201A}" srcOrd="2" destOrd="0" parTransId="{FBEA710D-9466-40B9-8298-04B43EDB7742}" sibTransId="{0214B32D-9976-459D-A71D-D1BA08A78755}"/>
    <dgm:cxn modelId="{6450A6F5-88CF-4F35-9913-D72CB87DC856}" type="presOf" srcId="{E9D8EE43-BB8D-4DF2-84F2-AFF6BAC0201A}" destId="{130286A5-824E-44F6-9814-7E9FEC9E4299}" srcOrd="0" destOrd="0" presId="urn:microsoft.com/office/officeart/2018/2/layout/IconVerticalSolidList"/>
    <dgm:cxn modelId="{755F5B17-FCA9-494A-BEAD-B98298AB273E}" type="presParOf" srcId="{03DE1510-8374-44CA-8392-4413D22B9A73}" destId="{7E511723-0897-44E5-8264-56FDBF740AD5}" srcOrd="0" destOrd="0" presId="urn:microsoft.com/office/officeart/2018/2/layout/IconVerticalSolidList"/>
    <dgm:cxn modelId="{5472742F-782E-439A-A668-17677330E314}" type="presParOf" srcId="{7E511723-0897-44E5-8264-56FDBF740AD5}" destId="{B7904852-DA59-4157-8695-D3AFDA3C8DE9}" srcOrd="0" destOrd="0" presId="urn:microsoft.com/office/officeart/2018/2/layout/IconVerticalSolidList"/>
    <dgm:cxn modelId="{7146D68B-2F61-4E43-B844-8F94F96A5EDE}" type="presParOf" srcId="{7E511723-0897-44E5-8264-56FDBF740AD5}" destId="{E080E3AB-5764-4DA8-8AAB-E88B16962754}" srcOrd="1" destOrd="0" presId="urn:microsoft.com/office/officeart/2018/2/layout/IconVerticalSolidList"/>
    <dgm:cxn modelId="{E962FFD1-EDAF-4AC9-BA0C-4BC132E260FB}" type="presParOf" srcId="{7E511723-0897-44E5-8264-56FDBF740AD5}" destId="{840CD5A5-51AB-4631-A3C5-F292F1F63C0C}" srcOrd="2" destOrd="0" presId="urn:microsoft.com/office/officeart/2018/2/layout/IconVerticalSolidList"/>
    <dgm:cxn modelId="{E64DFF6C-32A8-4E22-A625-B9E580453BFF}" type="presParOf" srcId="{7E511723-0897-44E5-8264-56FDBF740AD5}" destId="{32910CA1-63D5-4BFE-A5AF-A5EC91888ABC}" srcOrd="3" destOrd="0" presId="urn:microsoft.com/office/officeart/2018/2/layout/IconVerticalSolidList"/>
    <dgm:cxn modelId="{E4515BC4-A16A-4035-BFFC-4B639750304E}" type="presParOf" srcId="{03DE1510-8374-44CA-8392-4413D22B9A73}" destId="{FE2F7C07-1FF8-40EB-B8C7-90207FC7BF41}" srcOrd="1" destOrd="0" presId="urn:microsoft.com/office/officeart/2018/2/layout/IconVerticalSolidList"/>
    <dgm:cxn modelId="{1C847592-70C7-49A7-94F8-2B167B5F965B}" type="presParOf" srcId="{03DE1510-8374-44CA-8392-4413D22B9A73}" destId="{2F694D0E-BCB0-4471-B973-CA032F69496D}" srcOrd="2" destOrd="0" presId="urn:microsoft.com/office/officeart/2018/2/layout/IconVerticalSolidList"/>
    <dgm:cxn modelId="{9B75369D-B86C-4749-8BBC-663C18AEEC59}" type="presParOf" srcId="{2F694D0E-BCB0-4471-B973-CA032F69496D}" destId="{76FAC573-3F53-4E23-82E2-F2EEF8A446F2}" srcOrd="0" destOrd="0" presId="urn:microsoft.com/office/officeart/2018/2/layout/IconVerticalSolidList"/>
    <dgm:cxn modelId="{36EE7962-3B4D-4C39-8980-6AAF4FC2D3D5}" type="presParOf" srcId="{2F694D0E-BCB0-4471-B973-CA032F69496D}" destId="{E3118266-E15C-413E-AB69-AD2AD55F66F7}" srcOrd="1" destOrd="0" presId="urn:microsoft.com/office/officeart/2018/2/layout/IconVerticalSolidList"/>
    <dgm:cxn modelId="{E69A78B3-F15A-467E-9E3A-BBAFE1F41A02}" type="presParOf" srcId="{2F694D0E-BCB0-4471-B973-CA032F69496D}" destId="{EB6B6458-E007-4BC1-ABA9-09FF90252326}" srcOrd="2" destOrd="0" presId="urn:microsoft.com/office/officeart/2018/2/layout/IconVerticalSolidList"/>
    <dgm:cxn modelId="{56D03EE4-6497-4B31-94AB-491CDEF01A57}" type="presParOf" srcId="{2F694D0E-BCB0-4471-B973-CA032F69496D}" destId="{B538BF8B-5D47-44CB-BCBB-A4EDC3AF81C4}" srcOrd="3" destOrd="0" presId="urn:microsoft.com/office/officeart/2018/2/layout/IconVerticalSolidList"/>
    <dgm:cxn modelId="{94EFA279-AF8C-4EE1-991E-6173BF82CC01}" type="presParOf" srcId="{03DE1510-8374-44CA-8392-4413D22B9A73}" destId="{6145EE35-C5C6-48B5-A9E4-A104FEF17623}" srcOrd="3" destOrd="0" presId="urn:microsoft.com/office/officeart/2018/2/layout/IconVerticalSolidList"/>
    <dgm:cxn modelId="{E2D91C88-3328-4D15-94EE-849D7265E360}" type="presParOf" srcId="{03DE1510-8374-44CA-8392-4413D22B9A73}" destId="{26D9A3AA-3A42-4C34-B6AF-76C0B9D183AE}" srcOrd="4" destOrd="0" presId="urn:microsoft.com/office/officeart/2018/2/layout/IconVerticalSolidList"/>
    <dgm:cxn modelId="{16F26BD5-990A-446F-8E3D-D08E18E74018}" type="presParOf" srcId="{26D9A3AA-3A42-4C34-B6AF-76C0B9D183AE}" destId="{DDB99664-5CFA-4DE4-9CC7-423F82704A88}" srcOrd="0" destOrd="0" presId="urn:microsoft.com/office/officeart/2018/2/layout/IconVerticalSolidList"/>
    <dgm:cxn modelId="{C631BB1E-01C6-4E45-ADCD-327E2BF96120}" type="presParOf" srcId="{26D9A3AA-3A42-4C34-B6AF-76C0B9D183AE}" destId="{2709AC36-C148-49A8-951C-63199F523721}" srcOrd="1" destOrd="0" presId="urn:microsoft.com/office/officeart/2018/2/layout/IconVerticalSolidList"/>
    <dgm:cxn modelId="{245D82ED-8C0A-449D-A29F-9689D350180C}" type="presParOf" srcId="{26D9A3AA-3A42-4C34-B6AF-76C0B9D183AE}" destId="{C38C0A80-C2E9-4F28-886A-621BB7CC88EA}" srcOrd="2" destOrd="0" presId="urn:microsoft.com/office/officeart/2018/2/layout/IconVerticalSolidList"/>
    <dgm:cxn modelId="{B05AD1BE-C58A-4D9A-975F-FC051EEA7BA1}" type="presParOf" srcId="{26D9A3AA-3A42-4C34-B6AF-76C0B9D183AE}" destId="{130286A5-824E-44F6-9814-7E9FEC9E4299}" srcOrd="3" destOrd="0" presId="urn:microsoft.com/office/officeart/2018/2/layout/IconVerticalSolidList"/>
    <dgm:cxn modelId="{ABBE114C-81A1-4EEF-A8EF-CB59044643F8}" type="presParOf" srcId="{03DE1510-8374-44CA-8392-4413D22B9A73}" destId="{A0741A32-44BF-4BC6-9D75-5402ED477244}" srcOrd="5" destOrd="0" presId="urn:microsoft.com/office/officeart/2018/2/layout/IconVerticalSolidList"/>
    <dgm:cxn modelId="{7AA9B3FF-CF19-4685-8105-D1500B28735C}" type="presParOf" srcId="{03DE1510-8374-44CA-8392-4413D22B9A73}" destId="{E5751F31-ACEB-44A2-AD87-D7C73A1AC03E}" srcOrd="6" destOrd="0" presId="urn:microsoft.com/office/officeart/2018/2/layout/IconVerticalSolidList"/>
    <dgm:cxn modelId="{F8CC9E58-6870-4D6C-B8E5-6EE85D3B75F5}" type="presParOf" srcId="{E5751F31-ACEB-44A2-AD87-D7C73A1AC03E}" destId="{2E7D6447-F566-4F81-9CFD-7D497790146F}" srcOrd="0" destOrd="0" presId="urn:microsoft.com/office/officeart/2018/2/layout/IconVerticalSolidList"/>
    <dgm:cxn modelId="{A357186F-CDCB-4C94-BC03-7B779834AC67}" type="presParOf" srcId="{E5751F31-ACEB-44A2-AD87-D7C73A1AC03E}" destId="{928CF109-6411-465E-9175-24DA4F3FA07F}" srcOrd="1" destOrd="0" presId="urn:microsoft.com/office/officeart/2018/2/layout/IconVerticalSolidList"/>
    <dgm:cxn modelId="{1267FE67-9604-4472-893A-2204729F7613}" type="presParOf" srcId="{E5751F31-ACEB-44A2-AD87-D7C73A1AC03E}" destId="{68A99EEE-2518-40D9-9AF1-239DF1DA54F3}" srcOrd="2" destOrd="0" presId="urn:microsoft.com/office/officeart/2018/2/layout/IconVerticalSolidList"/>
    <dgm:cxn modelId="{52004426-0AB0-4213-B750-B73B44BF561B}" type="presParOf" srcId="{E5751F31-ACEB-44A2-AD87-D7C73A1AC03E}" destId="{5BEBB9CE-A976-4F9E-A271-F18AB3B3AC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138759-23C1-448E-AEE4-884A6408BA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3A3E12-B156-46A2-B354-A077B8B5BA89}">
      <dgm:prSet/>
      <dgm:spPr/>
      <dgm:t>
        <a:bodyPr/>
        <a:lstStyle/>
        <a:p>
          <a:r>
            <a:rPr lang="en-US" b="1" i="0" baseline="0"/>
            <a:t>Investigation</a:t>
          </a:r>
          <a:r>
            <a:rPr lang="en-US" b="0" i="0" baseline="0"/>
            <a:t> – Limited access to physical evidence, complex forensic analysis.</a:t>
          </a:r>
          <a:endParaRPr lang="en-US"/>
        </a:p>
      </dgm:t>
    </dgm:pt>
    <dgm:pt modelId="{89620017-A5C4-45C7-AE99-36F8B6C4A7F6}" type="parTrans" cxnId="{77E1BF03-A00C-4E21-AEB1-E1357B38851C}">
      <dgm:prSet/>
      <dgm:spPr/>
      <dgm:t>
        <a:bodyPr/>
        <a:lstStyle/>
        <a:p>
          <a:endParaRPr lang="en-US"/>
        </a:p>
      </dgm:t>
    </dgm:pt>
    <dgm:pt modelId="{F647EE9B-0F01-4B47-B79C-FA7F94917F7F}" type="sibTrans" cxnId="{77E1BF03-A00C-4E21-AEB1-E1357B38851C}">
      <dgm:prSet/>
      <dgm:spPr/>
      <dgm:t>
        <a:bodyPr/>
        <a:lstStyle/>
        <a:p>
          <a:endParaRPr lang="en-US"/>
        </a:p>
      </dgm:t>
    </dgm:pt>
    <dgm:pt modelId="{FC8AD726-8F4A-4BC6-A0E8-0E321102F485}">
      <dgm:prSet/>
      <dgm:spPr/>
      <dgm:t>
        <a:bodyPr/>
        <a:lstStyle/>
        <a:p>
          <a:r>
            <a:rPr lang="en-US" b="1" i="0" baseline="0"/>
            <a:t>Data Segregation</a:t>
          </a:r>
          <a:r>
            <a:rPr lang="en-US" b="0" i="0" baseline="0"/>
            <a:t> – Risk of exposure due to shared infrastructure, weak isolation controls.</a:t>
          </a:r>
          <a:endParaRPr lang="en-US"/>
        </a:p>
      </dgm:t>
    </dgm:pt>
    <dgm:pt modelId="{31D4463B-EE82-4FA6-9BA7-65815F67F1B4}" type="parTrans" cxnId="{4A9BEB97-0832-4CCA-8A43-4844E75E046A}">
      <dgm:prSet/>
      <dgm:spPr/>
      <dgm:t>
        <a:bodyPr/>
        <a:lstStyle/>
        <a:p>
          <a:endParaRPr lang="en-US"/>
        </a:p>
      </dgm:t>
    </dgm:pt>
    <dgm:pt modelId="{89F1D255-0F4F-4B24-90EB-E29C2B3B0430}" type="sibTrans" cxnId="{4A9BEB97-0832-4CCA-8A43-4844E75E046A}">
      <dgm:prSet/>
      <dgm:spPr/>
      <dgm:t>
        <a:bodyPr/>
        <a:lstStyle/>
        <a:p>
          <a:endParaRPr lang="en-US"/>
        </a:p>
      </dgm:t>
    </dgm:pt>
    <dgm:pt modelId="{87026C1B-31F7-4956-A57D-C79E6ADB8E29}">
      <dgm:prSet/>
      <dgm:spPr/>
      <dgm:t>
        <a:bodyPr/>
        <a:lstStyle/>
        <a:p>
          <a:r>
            <a:rPr lang="en-US" b="1" i="0" baseline="0" dirty="0"/>
            <a:t>Long-Term Viability</a:t>
          </a:r>
          <a:r>
            <a:rPr lang="en-US" b="0" i="0" baseline="0" dirty="0"/>
            <a:t> – Dependency on provider stability, potential service discontinuation.</a:t>
          </a:r>
          <a:endParaRPr lang="en-US" dirty="0"/>
        </a:p>
      </dgm:t>
    </dgm:pt>
    <dgm:pt modelId="{6E0072F6-FA8D-420D-A1C5-6BE53D817815}" type="parTrans" cxnId="{0C3979FE-71F3-4DBA-AA22-6B7D5641EACF}">
      <dgm:prSet/>
      <dgm:spPr/>
      <dgm:t>
        <a:bodyPr/>
        <a:lstStyle/>
        <a:p>
          <a:endParaRPr lang="en-US"/>
        </a:p>
      </dgm:t>
    </dgm:pt>
    <dgm:pt modelId="{CF5DEFD5-E719-4AAE-8FBE-1CC3D02A99CA}" type="sibTrans" cxnId="{0C3979FE-71F3-4DBA-AA22-6B7D5641EACF}">
      <dgm:prSet/>
      <dgm:spPr/>
      <dgm:t>
        <a:bodyPr/>
        <a:lstStyle/>
        <a:p>
          <a:endParaRPr lang="en-US"/>
        </a:p>
      </dgm:t>
    </dgm:pt>
    <dgm:pt modelId="{66325744-631D-4AC3-97B3-5FD6AC92443A}">
      <dgm:prSet/>
      <dgm:spPr/>
      <dgm:t>
        <a:bodyPr/>
        <a:lstStyle/>
        <a:p>
          <a:r>
            <a:rPr lang="en-US" b="1" i="0" baseline="0"/>
            <a:t>Compromised Server</a:t>
          </a:r>
          <a:r>
            <a:rPr lang="en-US" b="0" i="0" baseline="0"/>
            <a:t> – Vulnerability to breaches, unauthorized data modification, downtime risks.</a:t>
          </a:r>
          <a:endParaRPr lang="en-US"/>
        </a:p>
      </dgm:t>
    </dgm:pt>
    <dgm:pt modelId="{2B87CF0E-11DA-47ED-8C1F-4ECF4CE236F5}" type="parTrans" cxnId="{ACC45060-6AFD-47B1-8254-989E88CBE878}">
      <dgm:prSet/>
      <dgm:spPr/>
      <dgm:t>
        <a:bodyPr/>
        <a:lstStyle/>
        <a:p>
          <a:endParaRPr lang="en-US"/>
        </a:p>
      </dgm:t>
    </dgm:pt>
    <dgm:pt modelId="{FA82941D-9117-4626-A14C-0D5F1C0514B7}" type="sibTrans" cxnId="{ACC45060-6AFD-47B1-8254-989E88CBE878}">
      <dgm:prSet/>
      <dgm:spPr/>
      <dgm:t>
        <a:bodyPr/>
        <a:lstStyle/>
        <a:p>
          <a:endParaRPr lang="en-US"/>
        </a:p>
      </dgm:t>
    </dgm:pt>
    <dgm:pt modelId="{A3921063-1F6E-4ABE-9A79-21E02AB183AB}">
      <dgm:prSet/>
      <dgm:spPr/>
      <dgm:t>
        <a:bodyPr/>
        <a:lstStyle/>
        <a:p>
          <a:r>
            <a:rPr lang="en-US" b="1" i="0" baseline="0"/>
            <a:t>Regulatory Compliance</a:t>
          </a:r>
          <a:r>
            <a:rPr lang="en-US" b="0" i="0" baseline="0"/>
            <a:t> – Challenges with legal requirements, cross-border data policies.</a:t>
          </a:r>
          <a:endParaRPr lang="en-US"/>
        </a:p>
      </dgm:t>
    </dgm:pt>
    <dgm:pt modelId="{3185A084-267E-4B15-AB3C-EDABE54CADCB}" type="parTrans" cxnId="{64CB2724-9BB6-4EE0-9AA8-BE006569B197}">
      <dgm:prSet/>
      <dgm:spPr/>
      <dgm:t>
        <a:bodyPr/>
        <a:lstStyle/>
        <a:p>
          <a:endParaRPr lang="en-US"/>
        </a:p>
      </dgm:t>
    </dgm:pt>
    <dgm:pt modelId="{C56916AF-28A2-4087-B143-F151FD027801}" type="sibTrans" cxnId="{64CB2724-9BB6-4EE0-9AA8-BE006569B197}">
      <dgm:prSet/>
      <dgm:spPr/>
      <dgm:t>
        <a:bodyPr/>
        <a:lstStyle/>
        <a:p>
          <a:endParaRPr lang="en-US"/>
        </a:p>
      </dgm:t>
    </dgm:pt>
    <dgm:pt modelId="{7E0991EA-12F9-49B2-A4D3-2420C44F678D}">
      <dgm:prSet/>
      <dgm:spPr/>
      <dgm:t>
        <a:bodyPr/>
        <a:lstStyle/>
        <a:p>
          <a:r>
            <a:rPr lang="en-US" b="1" i="0" baseline="0"/>
            <a:t>Recovery</a:t>
          </a:r>
          <a:r>
            <a:rPr lang="en-US" b="0" i="0" baseline="0"/>
            <a:t> – Complex data restoration, reliance on provider backup efficiency.</a:t>
          </a:r>
          <a:endParaRPr lang="en-US"/>
        </a:p>
      </dgm:t>
    </dgm:pt>
    <dgm:pt modelId="{2924106F-E2E4-413E-8014-24A5CCC1296B}" type="parTrans" cxnId="{381E2213-54CC-4F0E-9C96-5FED14465293}">
      <dgm:prSet/>
      <dgm:spPr/>
      <dgm:t>
        <a:bodyPr/>
        <a:lstStyle/>
        <a:p>
          <a:endParaRPr lang="en-US"/>
        </a:p>
      </dgm:t>
    </dgm:pt>
    <dgm:pt modelId="{48EC9048-0808-475E-AEB2-11CD869141FF}" type="sibTrans" cxnId="{381E2213-54CC-4F0E-9C96-5FED14465293}">
      <dgm:prSet/>
      <dgm:spPr/>
      <dgm:t>
        <a:bodyPr/>
        <a:lstStyle/>
        <a:p>
          <a:endParaRPr lang="en-US"/>
        </a:p>
      </dgm:t>
    </dgm:pt>
    <dgm:pt modelId="{693789E7-FDBB-44E0-8FD9-FA6C2C09EA77}" type="pres">
      <dgm:prSet presAssocID="{9E138759-23C1-448E-AEE4-884A6408BA84}" presName="root" presStyleCnt="0">
        <dgm:presLayoutVars>
          <dgm:dir/>
          <dgm:resizeHandles val="exact"/>
        </dgm:presLayoutVars>
      </dgm:prSet>
      <dgm:spPr/>
    </dgm:pt>
    <dgm:pt modelId="{5DED40D6-4387-4A83-B87A-D23851EF20FC}" type="pres">
      <dgm:prSet presAssocID="{143A3E12-B156-46A2-B354-A077B8B5BA89}" presName="compNode" presStyleCnt="0"/>
      <dgm:spPr/>
    </dgm:pt>
    <dgm:pt modelId="{47331F24-7282-482B-BD50-65E528EDDBFB}" type="pres">
      <dgm:prSet presAssocID="{143A3E12-B156-46A2-B354-A077B8B5BA89}" presName="bgRect" presStyleLbl="bgShp" presStyleIdx="0" presStyleCnt="6"/>
      <dgm:spPr/>
    </dgm:pt>
    <dgm:pt modelId="{CC5292E4-9C27-4752-A48A-0B68EF64133F}" type="pres">
      <dgm:prSet presAssocID="{143A3E12-B156-46A2-B354-A077B8B5BA8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CFFEBA5F-AB05-4FA2-9408-C67C9070D5A6}" type="pres">
      <dgm:prSet presAssocID="{143A3E12-B156-46A2-B354-A077B8B5BA89}" presName="spaceRect" presStyleCnt="0"/>
      <dgm:spPr/>
    </dgm:pt>
    <dgm:pt modelId="{4DE29BA2-2560-4926-BD8D-D0545FFF8FE9}" type="pres">
      <dgm:prSet presAssocID="{143A3E12-B156-46A2-B354-A077B8B5BA89}" presName="parTx" presStyleLbl="revTx" presStyleIdx="0" presStyleCnt="6">
        <dgm:presLayoutVars>
          <dgm:chMax val="0"/>
          <dgm:chPref val="0"/>
        </dgm:presLayoutVars>
      </dgm:prSet>
      <dgm:spPr/>
    </dgm:pt>
    <dgm:pt modelId="{608C7D49-7E23-44C1-BA7A-75820EF2D7FC}" type="pres">
      <dgm:prSet presAssocID="{F647EE9B-0F01-4B47-B79C-FA7F94917F7F}" presName="sibTrans" presStyleCnt="0"/>
      <dgm:spPr/>
    </dgm:pt>
    <dgm:pt modelId="{76CE9D6D-A7F1-47F8-A0F6-BEBCF373A6CE}" type="pres">
      <dgm:prSet presAssocID="{FC8AD726-8F4A-4BC6-A0E8-0E321102F485}" presName="compNode" presStyleCnt="0"/>
      <dgm:spPr/>
    </dgm:pt>
    <dgm:pt modelId="{82753C81-C1B9-42F0-8FA5-0CC7AFBCA36F}" type="pres">
      <dgm:prSet presAssocID="{FC8AD726-8F4A-4BC6-A0E8-0E321102F485}" presName="bgRect" presStyleLbl="bgShp" presStyleIdx="1" presStyleCnt="6"/>
      <dgm:spPr/>
    </dgm:pt>
    <dgm:pt modelId="{B2323558-7B6A-4069-B1DE-22BF80B6BBE6}" type="pres">
      <dgm:prSet presAssocID="{FC8AD726-8F4A-4BC6-A0E8-0E321102F48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9A6D6A7-FE8E-4A00-80EC-BE7427785788}" type="pres">
      <dgm:prSet presAssocID="{FC8AD726-8F4A-4BC6-A0E8-0E321102F485}" presName="spaceRect" presStyleCnt="0"/>
      <dgm:spPr/>
    </dgm:pt>
    <dgm:pt modelId="{B0DA7913-6956-4BF1-B2CF-082E07923810}" type="pres">
      <dgm:prSet presAssocID="{FC8AD726-8F4A-4BC6-A0E8-0E321102F485}" presName="parTx" presStyleLbl="revTx" presStyleIdx="1" presStyleCnt="6">
        <dgm:presLayoutVars>
          <dgm:chMax val="0"/>
          <dgm:chPref val="0"/>
        </dgm:presLayoutVars>
      </dgm:prSet>
      <dgm:spPr/>
    </dgm:pt>
    <dgm:pt modelId="{B6009E54-B595-4CD2-8980-2CA37303EF9F}" type="pres">
      <dgm:prSet presAssocID="{89F1D255-0F4F-4B24-90EB-E29C2B3B0430}" presName="sibTrans" presStyleCnt="0"/>
      <dgm:spPr/>
    </dgm:pt>
    <dgm:pt modelId="{E5CF8245-56B9-40A5-B79E-9D68B970F15C}" type="pres">
      <dgm:prSet presAssocID="{87026C1B-31F7-4956-A57D-C79E6ADB8E29}" presName="compNode" presStyleCnt="0"/>
      <dgm:spPr/>
    </dgm:pt>
    <dgm:pt modelId="{8F933AEC-C510-4C67-B453-29AD7B82F70A}" type="pres">
      <dgm:prSet presAssocID="{87026C1B-31F7-4956-A57D-C79E6ADB8E29}" presName="bgRect" presStyleLbl="bgShp" presStyleIdx="2" presStyleCnt="6"/>
      <dgm:spPr/>
    </dgm:pt>
    <dgm:pt modelId="{AD0A0BBA-8477-4244-8C1C-C49A2D9C8A3E}" type="pres">
      <dgm:prSet presAssocID="{87026C1B-31F7-4956-A57D-C79E6ADB8E2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7CBC77FA-0529-44D8-820A-BF6ECB7C6ED7}" type="pres">
      <dgm:prSet presAssocID="{87026C1B-31F7-4956-A57D-C79E6ADB8E29}" presName="spaceRect" presStyleCnt="0"/>
      <dgm:spPr/>
    </dgm:pt>
    <dgm:pt modelId="{1879528D-A62D-498B-8070-A0CDCCD8307A}" type="pres">
      <dgm:prSet presAssocID="{87026C1B-31F7-4956-A57D-C79E6ADB8E29}" presName="parTx" presStyleLbl="revTx" presStyleIdx="2" presStyleCnt="6">
        <dgm:presLayoutVars>
          <dgm:chMax val="0"/>
          <dgm:chPref val="0"/>
        </dgm:presLayoutVars>
      </dgm:prSet>
      <dgm:spPr/>
    </dgm:pt>
    <dgm:pt modelId="{14C03400-CAE2-4CAF-9659-6751506EB20B}" type="pres">
      <dgm:prSet presAssocID="{CF5DEFD5-E719-4AAE-8FBE-1CC3D02A99CA}" presName="sibTrans" presStyleCnt="0"/>
      <dgm:spPr/>
    </dgm:pt>
    <dgm:pt modelId="{3A58D52E-E82A-44D3-B08D-34CA7A1EEE5D}" type="pres">
      <dgm:prSet presAssocID="{66325744-631D-4AC3-97B3-5FD6AC92443A}" presName="compNode" presStyleCnt="0"/>
      <dgm:spPr/>
    </dgm:pt>
    <dgm:pt modelId="{6C364910-6FD7-4C11-82DF-3B52203498EC}" type="pres">
      <dgm:prSet presAssocID="{66325744-631D-4AC3-97B3-5FD6AC92443A}" presName="bgRect" presStyleLbl="bgShp" presStyleIdx="3" presStyleCnt="6"/>
      <dgm:spPr/>
    </dgm:pt>
    <dgm:pt modelId="{756FDEE1-CABB-4BB6-B8C6-27F3F5450410}" type="pres">
      <dgm:prSet presAssocID="{66325744-631D-4AC3-97B3-5FD6AC92443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2CDEB7C7-F2D3-4FA2-8FAF-78CBE945469E}" type="pres">
      <dgm:prSet presAssocID="{66325744-631D-4AC3-97B3-5FD6AC92443A}" presName="spaceRect" presStyleCnt="0"/>
      <dgm:spPr/>
    </dgm:pt>
    <dgm:pt modelId="{8E139AFB-162E-483F-9EDA-1DC341BC4C94}" type="pres">
      <dgm:prSet presAssocID="{66325744-631D-4AC3-97B3-5FD6AC92443A}" presName="parTx" presStyleLbl="revTx" presStyleIdx="3" presStyleCnt="6">
        <dgm:presLayoutVars>
          <dgm:chMax val="0"/>
          <dgm:chPref val="0"/>
        </dgm:presLayoutVars>
      </dgm:prSet>
      <dgm:spPr/>
    </dgm:pt>
    <dgm:pt modelId="{E5EE4DBA-6DB2-46FB-8D6C-EDD15C3F8A91}" type="pres">
      <dgm:prSet presAssocID="{FA82941D-9117-4626-A14C-0D5F1C0514B7}" presName="sibTrans" presStyleCnt="0"/>
      <dgm:spPr/>
    </dgm:pt>
    <dgm:pt modelId="{0DD0DD85-7008-4A21-9C72-3B9F22CA5EF4}" type="pres">
      <dgm:prSet presAssocID="{A3921063-1F6E-4ABE-9A79-21E02AB183AB}" presName="compNode" presStyleCnt="0"/>
      <dgm:spPr/>
    </dgm:pt>
    <dgm:pt modelId="{4F13852A-4C6B-4A79-83C3-F504C8EBDD66}" type="pres">
      <dgm:prSet presAssocID="{A3921063-1F6E-4ABE-9A79-21E02AB183AB}" presName="bgRect" presStyleLbl="bgShp" presStyleIdx="4" presStyleCnt="6"/>
      <dgm:spPr/>
    </dgm:pt>
    <dgm:pt modelId="{8EB56DEC-A883-4ABD-9295-6055FBEF4BF9}" type="pres">
      <dgm:prSet presAssocID="{A3921063-1F6E-4ABE-9A79-21E02AB183A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rt"/>
        </a:ext>
      </dgm:extLst>
    </dgm:pt>
    <dgm:pt modelId="{8AE2684C-4F8C-4295-83CD-ADF8F93711B9}" type="pres">
      <dgm:prSet presAssocID="{A3921063-1F6E-4ABE-9A79-21E02AB183AB}" presName="spaceRect" presStyleCnt="0"/>
      <dgm:spPr/>
    </dgm:pt>
    <dgm:pt modelId="{84E4DD81-7F4C-4C54-8FD9-990125400DB0}" type="pres">
      <dgm:prSet presAssocID="{A3921063-1F6E-4ABE-9A79-21E02AB183AB}" presName="parTx" presStyleLbl="revTx" presStyleIdx="4" presStyleCnt="6">
        <dgm:presLayoutVars>
          <dgm:chMax val="0"/>
          <dgm:chPref val="0"/>
        </dgm:presLayoutVars>
      </dgm:prSet>
      <dgm:spPr/>
    </dgm:pt>
    <dgm:pt modelId="{AA508D72-A1D2-43E0-8EBE-4AC3C3E6EADC}" type="pres">
      <dgm:prSet presAssocID="{C56916AF-28A2-4087-B143-F151FD027801}" presName="sibTrans" presStyleCnt="0"/>
      <dgm:spPr/>
    </dgm:pt>
    <dgm:pt modelId="{E44C5471-C643-45D0-9B84-F0A76E95A240}" type="pres">
      <dgm:prSet presAssocID="{7E0991EA-12F9-49B2-A4D3-2420C44F678D}" presName="compNode" presStyleCnt="0"/>
      <dgm:spPr/>
    </dgm:pt>
    <dgm:pt modelId="{DEF26E1C-D5A9-448E-9554-530C7C38AF84}" type="pres">
      <dgm:prSet presAssocID="{7E0991EA-12F9-49B2-A4D3-2420C44F678D}" presName="bgRect" presStyleLbl="bgShp" presStyleIdx="5" presStyleCnt="6"/>
      <dgm:spPr/>
    </dgm:pt>
    <dgm:pt modelId="{29B25EAE-0B56-492A-A9DA-C85FB1DEB7B8}" type="pres">
      <dgm:prSet presAssocID="{7E0991EA-12F9-49B2-A4D3-2420C44F678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2C09455-4384-4C65-9DBF-FE9ECA0D84F7}" type="pres">
      <dgm:prSet presAssocID="{7E0991EA-12F9-49B2-A4D3-2420C44F678D}" presName="spaceRect" presStyleCnt="0"/>
      <dgm:spPr/>
    </dgm:pt>
    <dgm:pt modelId="{8423AA33-79F6-4907-B62D-77872B4D2BB9}" type="pres">
      <dgm:prSet presAssocID="{7E0991EA-12F9-49B2-A4D3-2420C44F678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7E1BF03-A00C-4E21-AEB1-E1357B38851C}" srcId="{9E138759-23C1-448E-AEE4-884A6408BA84}" destId="{143A3E12-B156-46A2-B354-A077B8B5BA89}" srcOrd="0" destOrd="0" parTransId="{89620017-A5C4-45C7-AE99-36F8B6C4A7F6}" sibTransId="{F647EE9B-0F01-4B47-B79C-FA7F94917F7F}"/>
    <dgm:cxn modelId="{C6D8FF04-B080-4681-A5FA-5AEE023EC762}" type="presOf" srcId="{9E138759-23C1-448E-AEE4-884A6408BA84}" destId="{693789E7-FDBB-44E0-8FD9-FA6C2C09EA77}" srcOrd="0" destOrd="0" presId="urn:microsoft.com/office/officeart/2018/2/layout/IconVerticalSolidList"/>
    <dgm:cxn modelId="{381E2213-54CC-4F0E-9C96-5FED14465293}" srcId="{9E138759-23C1-448E-AEE4-884A6408BA84}" destId="{7E0991EA-12F9-49B2-A4D3-2420C44F678D}" srcOrd="5" destOrd="0" parTransId="{2924106F-E2E4-413E-8014-24A5CCC1296B}" sibTransId="{48EC9048-0808-475E-AEB2-11CD869141FF}"/>
    <dgm:cxn modelId="{64CB2724-9BB6-4EE0-9AA8-BE006569B197}" srcId="{9E138759-23C1-448E-AEE4-884A6408BA84}" destId="{A3921063-1F6E-4ABE-9A79-21E02AB183AB}" srcOrd="4" destOrd="0" parTransId="{3185A084-267E-4B15-AB3C-EDABE54CADCB}" sibTransId="{C56916AF-28A2-4087-B143-F151FD027801}"/>
    <dgm:cxn modelId="{ACC45060-6AFD-47B1-8254-989E88CBE878}" srcId="{9E138759-23C1-448E-AEE4-884A6408BA84}" destId="{66325744-631D-4AC3-97B3-5FD6AC92443A}" srcOrd="3" destOrd="0" parTransId="{2B87CF0E-11DA-47ED-8C1F-4ECF4CE236F5}" sibTransId="{FA82941D-9117-4626-A14C-0D5F1C0514B7}"/>
    <dgm:cxn modelId="{3736FD47-5722-43C9-9A3C-A6671942DD3E}" type="presOf" srcId="{FC8AD726-8F4A-4BC6-A0E8-0E321102F485}" destId="{B0DA7913-6956-4BF1-B2CF-082E07923810}" srcOrd="0" destOrd="0" presId="urn:microsoft.com/office/officeart/2018/2/layout/IconVerticalSolidList"/>
    <dgm:cxn modelId="{8172277C-6B78-4F13-AD8B-E341599FB508}" type="presOf" srcId="{66325744-631D-4AC3-97B3-5FD6AC92443A}" destId="{8E139AFB-162E-483F-9EDA-1DC341BC4C94}" srcOrd="0" destOrd="0" presId="urn:microsoft.com/office/officeart/2018/2/layout/IconVerticalSolidList"/>
    <dgm:cxn modelId="{89058683-2219-4FC5-9552-A7D21DF5867A}" type="presOf" srcId="{87026C1B-31F7-4956-A57D-C79E6ADB8E29}" destId="{1879528D-A62D-498B-8070-A0CDCCD8307A}" srcOrd="0" destOrd="0" presId="urn:microsoft.com/office/officeart/2018/2/layout/IconVerticalSolidList"/>
    <dgm:cxn modelId="{21C70A8D-70E6-429C-9225-852E1B747CB5}" type="presOf" srcId="{7E0991EA-12F9-49B2-A4D3-2420C44F678D}" destId="{8423AA33-79F6-4907-B62D-77872B4D2BB9}" srcOrd="0" destOrd="0" presId="urn:microsoft.com/office/officeart/2018/2/layout/IconVerticalSolidList"/>
    <dgm:cxn modelId="{4A9BEB97-0832-4CCA-8A43-4844E75E046A}" srcId="{9E138759-23C1-448E-AEE4-884A6408BA84}" destId="{FC8AD726-8F4A-4BC6-A0E8-0E321102F485}" srcOrd="1" destOrd="0" parTransId="{31D4463B-EE82-4FA6-9BA7-65815F67F1B4}" sibTransId="{89F1D255-0F4F-4B24-90EB-E29C2B3B0430}"/>
    <dgm:cxn modelId="{D89EF6B4-C7D3-4984-9DBB-1E5EBB169166}" type="presOf" srcId="{143A3E12-B156-46A2-B354-A077B8B5BA89}" destId="{4DE29BA2-2560-4926-BD8D-D0545FFF8FE9}" srcOrd="0" destOrd="0" presId="urn:microsoft.com/office/officeart/2018/2/layout/IconVerticalSolidList"/>
    <dgm:cxn modelId="{84FF5EDA-A733-452A-86D3-3E0B131DAA85}" type="presOf" srcId="{A3921063-1F6E-4ABE-9A79-21E02AB183AB}" destId="{84E4DD81-7F4C-4C54-8FD9-990125400DB0}" srcOrd="0" destOrd="0" presId="urn:microsoft.com/office/officeart/2018/2/layout/IconVerticalSolidList"/>
    <dgm:cxn modelId="{0C3979FE-71F3-4DBA-AA22-6B7D5641EACF}" srcId="{9E138759-23C1-448E-AEE4-884A6408BA84}" destId="{87026C1B-31F7-4956-A57D-C79E6ADB8E29}" srcOrd="2" destOrd="0" parTransId="{6E0072F6-FA8D-420D-A1C5-6BE53D817815}" sibTransId="{CF5DEFD5-E719-4AAE-8FBE-1CC3D02A99CA}"/>
    <dgm:cxn modelId="{A5433BC1-8956-418D-99ED-508CA3A6D846}" type="presParOf" srcId="{693789E7-FDBB-44E0-8FD9-FA6C2C09EA77}" destId="{5DED40D6-4387-4A83-B87A-D23851EF20FC}" srcOrd="0" destOrd="0" presId="urn:microsoft.com/office/officeart/2018/2/layout/IconVerticalSolidList"/>
    <dgm:cxn modelId="{ED2D6455-F704-486C-812B-26146B842101}" type="presParOf" srcId="{5DED40D6-4387-4A83-B87A-D23851EF20FC}" destId="{47331F24-7282-482B-BD50-65E528EDDBFB}" srcOrd="0" destOrd="0" presId="urn:microsoft.com/office/officeart/2018/2/layout/IconVerticalSolidList"/>
    <dgm:cxn modelId="{1F3FDAD7-594D-489F-B42F-1DE69ABD466C}" type="presParOf" srcId="{5DED40D6-4387-4A83-B87A-D23851EF20FC}" destId="{CC5292E4-9C27-4752-A48A-0B68EF64133F}" srcOrd="1" destOrd="0" presId="urn:microsoft.com/office/officeart/2018/2/layout/IconVerticalSolidList"/>
    <dgm:cxn modelId="{78953F1E-3A9F-4CF4-AEA5-FDC95D172AA4}" type="presParOf" srcId="{5DED40D6-4387-4A83-B87A-D23851EF20FC}" destId="{CFFEBA5F-AB05-4FA2-9408-C67C9070D5A6}" srcOrd="2" destOrd="0" presId="urn:microsoft.com/office/officeart/2018/2/layout/IconVerticalSolidList"/>
    <dgm:cxn modelId="{0C759C6B-0267-4C1C-BB22-799D71388DD7}" type="presParOf" srcId="{5DED40D6-4387-4A83-B87A-D23851EF20FC}" destId="{4DE29BA2-2560-4926-BD8D-D0545FFF8FE9}" srcOrd="3" destOrd="0" presId="urn:microsoft.com/office/officeart/2018/2/layout/IconVerticalSolidList"/>
    <dgm:cxn modelId="{AABEEB73-FEB2-4C64-A356-D67792137E9B}" type="presParOf" srcId="{693789E7-FDBB-44E0-8FD9-FA6C2C09EA77}" destId="{608C7D49-7E23-44C1-BA7A-75820EF2D7FC}" srcOrd="1" destOrd="0" presId="urn:microsoft.com/office/officeart/2018/2/layout/IconVerticalSolidList"/>
    <dgm:cxn modelId="{5B82794C-7402-499A-8041-2353333A9574}" type="presParOf" srcId="{693789E7-FDBB-44E0-8FD9-FA6C2C09EA77}" destId="{76CE9D6D-A7F1-47F8-A0F6-BEBCF373A6CE}" srcOrd="2" destOrd="0" presId="urn:microsoft.com/office/officeart/2018/2/layout/IconVerticalSolidList"/>
    <dgm:cxn modelId="{9EB78228-7AF2-47FB-A2A3-F3FEA733CBAA}" type="presParOf" srcId="{76CE9D6D-A7F1-47F8-A0F6-BEBCF373A6CE}" destId="{82753C81-C1B9-42F0-8FA5-0CC7AFBCA36F}" srcOrd="0" destOrd="0" presId="urn:microsoft.com/office/officeart/2018/2/layout/IconVerticalSolidList"/>
    <dgm:cxn modelId="{1E66FE76-E6E2-4E61-8EC6-18C62BF44AC0}" type="presParOf" srcId="{76CE9D6D-A7F1-47F8-A0F6-BEBCF373A6CE}" destId="{B2323558-7B6A-4069-B1DE-22BF80B6BBE6}" srcOrd="1" destOrd="0" presId="urn:microsoft.com/office/officeart/2018/2/layout/IconVerticalSolidList"/>
    <dgm:cxn modelId="{480A7B51-B8C8-4A4F-9466-C8C34E219E98}" type="presParOf" srcId="{76CE9D6D-A7F1-47F8-A0F6-BEBCF373A6CE}" destId="{49A6D6A7-FE8E-4A00-80EC-BE7427785788}" srcOrd="2" destOrd="0" presId="urn:microsoft.com/office/officeart/2018/2/layout/IconVerticalSolidList"/>
    <dgm:cxn modelId="{898B1EF7-B41C-4DD4-A74A-D3D1ACD84FAF}" type="presParOf" srcId="{76CE9D6D-A7F1-47F8-A0F6-BEBCF373A6CE}" destId="{B0DA7913-6956-4BF1-B2CF-082E07923810}" srcOrd="3" destOrd="0" presId="urn:microsoft.com/office/officeart/2018/2/layout/IconVerticalSolidList"/>
    <dgm:cxn modelId="{1608FDEB-CCA0-4509-B65D-CA4D1B906A54}" type="presParOf" srcId="{693789E7-FDBB-44E0-8FD9-FA6C2C09EA77}" destId="{B6009E54-B595-4CD2-8980-2CA37303EF9F}" srcOrd="3" destOrd="0" presId="urn:microsoft.com/office/officeart/2018/2/layout/IconVerticalSolidList"/>
    <dgm:cxn modelId="{E7EF6C6A-7646-43B6-AE1E-E160840442B4}" type="presParOf" srcId="{693789E7-FDBB-44E0-8FD9-FA6C2C09EA77}" destId="{E5CF8245-56B9-40A5-B79E-9D68B970F15C}" srcOrd="4" destOrd="0" presId="urn:microsoft.com/office/officeart/2018/2/layout/IconVerticalSolidList"/>
    <dgm:cxn modelId="{52F2000B-CFD5-44F6-923D-BDA7C66E80BD}" type="presParOf" srcId="{E5CF8245-56B9-40A5-B79E-9D68B970F15C}" destId="{8F933AEC-C510-4C67-B453-29AD7B82F70A}" srcOrd="0" destOrd="0" presId="urn:microsoft.com/office/officeart/2018/2/layout/IconVerticalSolidList"/>
    <dgm:cxn modelId="{3A2D983B-D2A3-4DDE-A5FD-406984E12DB9}" type="presParOf" srcId="{E5CF8245-56B9-40A5-B79E-9D68B970F15C}" destId="{AD0A0BBA-8477-4244-8C1C-C49A2D9C8A3E}" srcOrd="1" destOrd="0" presId="urn:microsoft.com/office/officeart/2018/2/layout/IconVerticalSolidList"/>
    <dgm:cxn modelId="{12192288-E097-43D6-A0D2-33CE9254A3C6}" type="presParOf" srcId="{E5CF8245-56B9-40A5-B79E-9D68B970F15C}" destId="{7CBC77FA-0529-44D8-820A-BF6ECB7C6ED7}" srcOrd="2" destOrd="0" presId="urn:microsoft.com/office/officeart/2018/2/layout/IconVerticalSolidList"/>
    <dgm:cxn modelId="{1981CCB7-EBB9-4CF0-AC01-F0A75D00E276}" type="presParOf" srcId="{E5CF8245-56B9-40A5-B79E-9D68B970F15C}" destId="{1879528D-A62D-498B-8070-A0CDCCD8307A}" srcOrd="3" destOrd="0" presId="urn:microsoft.com/office/officeart/2018/2/layout/IconVerticalSolidList"/>
    <dgm:cxn modelId="{5A7D4751-ECA0-4A02-B98E-C5C7528D14ED}" type="presParOf" srcId="{693789E7-FDBB-44E0-8FD9-FA6C2C09EA77}" destId="{14C03400-CAE2-4CAF-9659-6751506EB20B}" srcOrd="5" destOrd="0" presId="urn:microsoft.com/office/officeart/2018/2/layout/IconVerticalSolidList"/>
    <dgm:cxn modelId="{84C3EBED-DDDD-4AAD-A22E-413E438B8EE4}" type="presParOf" srcId="{693789E7-FDBB-44E0-8FD9-FA6C2C09EA77}" destId="{3A58D52E-E82A-44D3-B08D-34CA7A1EEE5D}" srcOrd="6" destOrd="0" presId="urn:microsoft.com/office/officeart/2018/2/layout/IconVerticalSolidList"/>
    <dgm:cxn modelId="{6E416D85-F41C-4B60-8455-47790FAE2BB5}" type="presParOf" srcId="{3A58D52E-E82A-44D3-B08D-34CA7A1EEE5D}" destId="{6C364910-6FD7-4C11-82DF-3B52203498EC}" srcOrd="0" destOrd="0" presId="urn:microsoft.com/office/officeart/2018/2/layout/IconVerticalSolidList"/>
    <dgm:cxn modelId="{FAE60DA3-C70B-4A44-89CA-29331B4E3DAC}" type="presParOf" srcId="{3A58D52E-E82A-44D3-B08D-34CA7A1EEE5D}" destId="{756FDEE1-CABB-4BB6-B8C6-27F3F5450410}" srcOrd="1" destOrd="0" presId="urn:microsoft.com/office/officeart/2018/2/layout/IconVerticalSolidList"/>
    <dgm:cxn modelId="{26A8FEE1-CFA5-41A5-B52D-BCA3F11B2171}" type="presParOf" srcId="{3A58D52E-E82A-44D3-B08D-34CA7A1EEE5D}" destId="{2CDEB7C7-F2D3-4FA2-8FAF-78CBE945469E}" srcOrd="2" destOrd="0" presId="urn:microsoft.com/office/officeart/2018/2/layout/IconVerticalSolidList"/>
    <dgm:cxn modelId="{2AEF91BA-9C6C-4603-9086-DA93361AB157}" type="presParOf" srcId="{3A58D52E-E82A-44D3-B08D-34CA7A1EEE5D}" destId="{8E139AFB-162E-483F-9EDA-1DC341BC4C94}" srcOrd="3" destOrd="0" presId="urn:microsoft.com/office/officeart/2018/2/layout/IconVerticalSolidList"/>
    <dgm:cxn modelId="{26C5D9CA-F04E-43AC-8F22-CD251843A8B5}" type="presParOf" srcId="{693789E7-FDBB-44E0-8FD9-FA6C2C09EA77}" destId="{E5EE4DBA-6DB2-46FB-8D6C-EDD15C3F8A91}" srcOrd="7" destOrd="0" presId="urn:microsoft.com/office/officeart/2018/2/layout/IconVerticalSolidList"/>
    <dgm:cxn modelId="{3085E949-1458-474C-AA5C-C682E39BDB01}" type="presParOf" srcId="{693789E7-FDBB-44E0-8FD9-FA6C2C09EA77}" destId="{0DD0DD85-7008-4A21-9C72-3B9F22CA5EF4}" srcOrd="8" destOrd="0" presId="urn:microsoft.com/office/officeart/2018/2/layout/IconVerticalSolidList"/>
    <dgm:cxn modelId="{AB7DECC4-3529-4604-85F1-00F75FAD4DEB}" type="presParOf" srcId="{0DD0DD85-7008-4A21-9C72-3B9F22CA5EF4}" destId="{4F13852A-4C6B-4A79-83C3-F504C8EBDD66}" srcOrd="0" destOrd="0" presId="urn:microsoft.com/office/officeart/2018/2/layout/IconVerticalSolidList"/>
    <dgm:cxn modelId="{87733F56-BD9B-4A19-B678-02CC73CB0D61}" type="presParOf" srcId="{0DD0DD85-7008-4A21-9C72-3B9F22CA5EF4}" destId="{8EB56DEC-A883-4ABD-9295-6055FBEF4BF9}" srcOrd="1" destOrd="0" presId="urn:microsoft.com/office/officeart/2018/2/layout/IconVerticalSolidList"/>
    <dgm:cxn modelId="{C320ED8A-C91B-4AB0-821B-D9313830E21A}" type="presParOf" srcId="{0DD0DD85-7008-4A21-9C72-3B9F22CA5EF4}" destId="{8AE2684C-4F8C-4295-83CD-ADF8F93711B9}" srcOrd="2" destOrd="0" presId="urn:microsoft.com/office/officeart/2018/2/layout/IconVerticalSolidList"/>
    <dgm:cxn modelId="{862A9E0B-E4A9-473A-BD09-5372C3FBC9DE}" type="presParOf" srcId="{0DD0DD85-7008-4A21-9C72-3B9F22CA5EF4}" destId="{84E4DD81-7F4C-4C54-8FD9-990125400DB0}" srcOrd="3" destOrd="0" presId="urn:microsoft.com/office/officeart/2018/2/layout/IconVerticalSolidList"/>
    <dgm:cxn modelId="{14162FDF-F8BE-463C-80D5-D52545A314F4}" type="presParOf" srcId="{693789E7-FDBB-44E0-8FD9-FA6C2C09EA77}" destId="{AA508D72-A1D2-43E0-8EBE-4AC3C3E6EADC}" srcOrd="9" destOrd="0" presId="urn:microsoft.com/office/officeart/2018/2/layout/IconVerticalSolidList"/>
    <dgm:cxn modelId="{BE6D32BC-02D0-41C6-924E-E59C891E9F8E}" type="presParOf" srcId="{693789E7-FDBB-44E0-8FD9-FA6C2C09EA77}" destId="{E44C5471-C643-45D0-9B84-F0A76E95A240}" srcOrd="10" destOrd="0" presId="urn:microsoft.com/office/officeart/2018/2/layout/IconVerticalSolidList"/>
    <dgm:cxn modelId="{8860213E-B7E6-4C07-8D33-59551EC7C2F2}" type="presParOf" srcId="{E44C5471-C643-45D0-9B84-F0A76E95A240}" destId="{DEF26E1C-D5A9-448E-9554-530C7C38AF84}" srcOrd="0" destOrd="0" presId="urn:microsoft.com/office/officeart/2018/2/layout/IconVerticalSolidList"/>
    <dgm:cxn modelId="{1C05D74E-154D-4792-8950-5619347F5386}" type="presParOf" srcId="{E44C5471-C643-45D0-9B84-F0A76E95A240}" destId="{29B25EAE-0B56-492A-A9DA-C85FB1DEB7B8}" srcOrd="1" destOrd="0" presId="urn:microsoft.com/office/officeart/2018/2/layout/IconVerticalSolidList"/>
    <dgm:cxn modelId="{811DDF2D-C1E9-4D50-A4CE-32CDF2D78140}" type="presParOf" srcId="{E44C5471-C643-45D0-9B84-F0A76E95A240}" destId="{D2C09455-4384-4C65-9DBF-FE9ECA0D84F7}" srcOrd="2" destOrd="0" presId="urn:microsoft.com/office/officeart/2018/2/layout/IconVerticalSolidList"/>
    <dgm:cxn modelId="{5B5E39F6-DD69-4C4B-9AA5-5EB10D19DF5B}" type="presParOf" srcId="{E44C5471-C643-45D0-9B84-F0A76E95A240}" destId="{8423AA33-79F6-4907-B62D-77872B4D2B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48CC72-2795-4835-8DB6-B0DC218BD67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01CEFC-DA40-49CE-8C81-5444A3DE98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1-Market Demand – CLS was developed to meet the needs of businesses and customers.</a:t>
          </a:r>
        </a:p>
      </dgm:t>
    </dgm:pt>
    <dgm:pt modelId="{1E94E8F0-7F43-49E5-A3D7-B130715FA037}" type="parTrans" cxnId="{0148D8C6-0D7A-4C93-8AD6-33BF37EC8560}">
      <dgm:prSet/>
      <dgm:spPr/>
      <dgm:t>
        <a:bodyPr/>
        <a:lstStyle/>
        <a:p>
          <a:endParaRPr lang="en-US"/>
        </a:p>
      </dgm:t>
    </dgm:pt>
    <dgm:pt modelId="{7B90672A-52F0-427C-B4D5-990B0748FEC8}" type="sibTrans" cxnId="{0148D8C6-0D7A-4C93-8AD6-33BF37EC8560}">
      <dgm:prSet/>
      <dgm:spPr/>
      <dgm:t>
        <a:bodyPr/>
        <a:lstStyle/>
        <a:p>
          <a:endParaRPr lang="en-US"/>
        </a:p>
      </dgm:t>
    </dgm:pt>
    <dgm:pt modelId="{2E342456-3666-4FE3-94A3-3487D8713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2-Data Organization – Helps organizations manage their data and content efficiently.</a:t>
          </a:r>
        </a:p>
      </dgm:t>
    </dgm:pt>
    <dgm:pt modelId="{BB2E4CB1-008E-4039-833A-AD8A931DADE2}" type="parTrans" cxnId="{ECDEE660-654C-47F8-83A8-E42F01EEE526}">
      <dgm:prSet/>
      <dgm:spPr/>
      <dgm:t>
        <a:bodyPr/>
        <a:lstStyle/>
        <a:p>
          <a:endParaRPr lang="en-US"/>
        </a:p>
      </dgm:t>
    </dgm:pt>
    <dgm:pt modelId="{9A7D0486-BB45-4543-8C24-A9057107BE78}" type="sibTrans" cxnId="{ECDEE660-654C-47F8-83A8-E42F01EEE526}">
      <dgm:prSet/>
      <dgm:spPr/>
      <dgm:t>
        <a:bodyPr/>
        <a:lstStyle/>
        <a:p>
          <a:endParaRPr lang="en-US"/>
        </a:p>
      </dgm:t>
    </dgm:pt>
    <dgm:pt modelId="{1FABAA2B-D649-48C6-B329-C9413B1530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3-Better Control – Allows companies to secure and organize information at the organization level rather than the broader institutional level.</a:t>
          </a:r>
        </a:p>
      </dgm:t>
    </dgm:pt>
    <dgm:pt modelId="{CA00ADFD-3B32-4948-BF0C-F7AC3C0D8695}" type="parTrans" cxnId="{DEE9388E-BC0B-4A9E-90EE-BB81FC3D5915}">
      <dgm:prSet/>
      <dgm:spPr/>
      <dgm:t>
        <a:bodyPr/>
        <a:lstStyle/>
        <a:p>
          <a:endParaRPr lang="en-US"/>
        </a:p>
      </dgm:t>
    </dgm:pt>
    <dgm:pt modelId="{4E5C6965-429E-4D93-B7CE-30F3B7D33D7E}" type="sibTrans" cxnId="{DEE9388E-BC0B-4A9E-90EE-BB81FC3D5915}">
      <dgm:prSet/>
      <dgm:spPr/>
      <dgm:t>
        <a:bodyPr/>
        <a:lstStyle/>
        <a:p>
          <a:endParaRPr lang="en-US"/>
        </a:p>
      </dgm:t>
    </dgm:pt>
    <dgm:pt modelId="{9348154F-80B5-47EC-BB00-CFD5FCCCCAB6}" type="pres">
      <dgm:prSet presAssocID="{6548CC72-2795-4835-8DB6-B0DC218BD676}" presName="root" presStyleCnt="0">
        <dgm:presLayoutVars>
          <dgm:dir/>
          <dgm:resizeHandles val="exact"/>
        </dgm:presLayoutVars>
      </dgm:prSet>
      <dgm:spPr/>
    </dgm:pt>
    <dgm:pt modelId="{9B2CA70A-8DE5-4F15-8D59-3B0EB023A1E5}" type="pres">
      <dgm:prSet presAssocID="{5301CEFC-DA40-49CE-8C81-5444A3DE98D8}" presName="compNode" presStyleCnt="0"/>
      <dgm:spPr/>
    </dgm:pt>
    <dgm:pt modelId="{003B51FB-DE3D-4437-9D91-1C39CD1A5F48}" type="pres">
      <dgm:prSet presAssocID="{5301CEFC-DA40-49CE-8C81-5444A3DE98D8}" presName="bgRect" presStyleLbl="bgShp" presStyleIdx="0" presStyleCnt="3"/>
      <dgm:spPr/>
    </dgm:pt>
    <dgm:pt modelId="{ACCD1194-BE53-418A-8020-692DF1F9BFF9}" type="pres">
      <dgm:prSet presAssocID="{5301CEFC-DA40-49CE-8C81-5444A3DE98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4047057E-1917-40EF-AF83-C54F4C098049}" type="pres">
      <dgm:prSet presAssocID="{5301CEFC-DA40-49CE-8C81-5444A3DE98D8}" presName="spaceRect" presStyleCnt="0"/>
      <dgm:spPr/>
    </dgm:pt>
    <dgm:pt modelId="{789C6A9D-9D90-465F-9834-3173B9D2DFF8}" type="pres">
      <dgm:prSet presAssocID="{5301CEFC-DA40-49CE-8C81-5444A3DE98D8}" presName="parTx" presStyleLbl="revTx" presStyleIdx="0" presStyleCnt="3">
        <dgm:presLayoutVars>
          <dgm:chMax val="0"/>
          <dgm:chPref val="0"/>
        </dgm:presLayoutVars>
      </dgm:prSet>
      <dgm:spPr/>
    </dgm:pt>
    <dgm:pt modelId="{F6FD0FAB-FB19-4627-8F73-A939B1A7600E}" type="pres">
      <dgm:prSet presAssocID="{7B90672A-52F0-427C-B4D5-990B0748FEC8}" presName="sibTrans" presStyleCnt="0"/>
      <dgm:spPr/>
    </dgm:pt>
    <dgm:pt modelId="{50DF598F-65F2-4926-AA2C-9E9F9C814ABB}" type="pres">
      <dgm:prSet presAssocID="{2E342456-3666-4FE3-94A3-3487D87139F7}" presName="compNode" presStyleCnt="0"/>
      <dgm:spPr/>
    </dgm:pt>
    <dgm:pt modelId="{9F9B6A54-49AB-43C9-A176-2EE06AC86790}" type="pres">
      <dgm:prSet presAssocID="{2E342456-3666-4FE3-94A3-3487D87139F7}" presName="bgRect" presStyleLbl="bgShp" presStyleIdx="1" presStyleCnt="3"/>
      <dgm:spPr/>
    </dgm:pt>
    <dgm:pt modelId="{6C3D1745-15A7-4C4A-9CC6-B0493994C5AF}" type="pres">
      <dgm:prSet presAssocID="{2E342456-3666-4FE3-94A3-3487D87139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EF9B5BE-F439-41D3-8609-7FFB27A44DC6}" type="pres">
      <dgm:prSet presAssocID="{2E342456-3666-4FE3-94A3-3487D87139F7}" presName="spaceRect" presStyleCnt="0"/>
      <dgm:spPr/>
    </dgm:pt>
    <dgm:pt modelId="{2748CC23-58A7-446B-AAE2-EAFF4D7D7B36}" type="pres">
      <dgm:prSet presAssocID="{2E342456-3666-4FE3-94A3-3487D87139F7}" presName="parTx" presStyleLbl="revTx" presStyleIdx="1" presStyleCnt="3">
        <dgm:presLayoutVars>
          <dgm:chMax val="0"/>
          <dgm:chPref val="0"/>
        </dgm:presLayoutVars>
      </dgm:prSet>
      <dgm:spPr/>
    </dgm:pt>
    <dgm:pt modelId="{A4588519-3230-4BFF-BB2D-FD597C1476D2}" type="pres">
      <dgm:prSet presAssocID="{9A7D0486-BB45-4543-8C24-A9057107BE78}" presName="sibTrans" presStyleCnt="0"/>
      <dgm:spPr/>
    </dgm:pt>
    <dgm:pt modelId="{04840DDD-5315-43AF-9555-7B0AEC759D42}" type="pres">
      <dgm:prSet presAssocID="{1FABAA2B-D649-48C6-B329-C9413B153011}" presName="compNode" presStyleCnt="0"/>
      <dgm:spPr/>
    </dgm:pt>
    <dgm:pt modelId="{CB52376F-D2C7-45DA-B834-F393C95107AF}" type="pres">
      <dgm:prSet presAssocID="{1FABAA2B-D649-48C6-B329-C9413B153011}" presName="bgRect" presStyleLbl="bgShp" presStyleIdx="2" presStyleCnt="3"/>
      <dgm:spPr/>
    </dgm:pt>
    <dgm:pt modelId="{E3B76606-CBAD-42C7-8449-3D526F53CFEF}" type="pres">
      <dgm:prSet presAssocID="{1FABAA2B-D649-48C6-B329-C9413B1530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04DEE35-385C-4215-8DC5-94ECE576C91B}" type="pres">
      <dgm:prSet presAssocID="{1FABAA2B-D649-48C6-B329-C9413B153011}" presName="spaceRect" presStyleCnt="0"/>
      <dgm:spPr/>
    </dgm:pt>
    <dgm:pt modelId="{77329E2C-5BE6-4DF1-910D-821BEBA71D07}" type="pres">
      <dgm:prSet presAssocID="{1FABAA2B-D649-48C6-B329-C9413B1530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DEE660-654C-47F8-83A8-E42F01EEE526}" srcId="{6548CC72-2795-4835-8DB6-B0DC218BD676}" destId="{2E342456-3666-4FE3-94A3-3487D87139F7}" srcOrd="1" destOrd="0" parTransId="{BB2E4CB1-008E-4039-833A-AD8A931DADE2}" sibTransId="{9A7D0486-BB45-4543-8C24-A9057107BE78}"/>
    <dgm:cxn modelId="{E721494A-DE39-497D-BAE3-48FAD6320EFA}" type="presOf" srcId="{1FABAA2B-D649-48C6-B329-C9413B153011}" destId="{77329E2C-5BE6-4DF1-910D-821BEBA71D07}" srcOrd="0" destOrd="0" presId="urn:microsoft.com/office/officeart/2018/2/layout/IconVerticalSolidList"/>
    <dgm:cxn modelId="{CEF8B550-77F6-49AE-8F8F-5892C4147052}" type="presOf" srcId="{2E342456-3666-4FE3-94A3-3487D87139F7}" destId="{2748CC23-58A7-446B-AAE2-EAFF4D7D7B36}" srcOrd="0" destOrd="0" presId="urn:microsoft.com/office/officeart/2018/2/layout/IconVerticalSolidList"/>
    <dgm:cxn modelId="{DEE9388E-BC0B-4A9E-90EE-BB81FC3D5915}" srcId="{6548CC72-2795-4835-8DB6-B0DC218BD676}" destId="{1FABAA2B-D649-48C6-B329-C9413B153011}" srcOrd="2" destOrd="0" parTransId="{CA00ADFD-3B32-4948-BF0C-F7AC3C0D8695}" sibTransId="{4E5C6965-429E-4D93-B7CE-30F3B7D33D7E}"/>
    <dgm:cxn modelId="{61756C90-929E-4DA0-BBD7-E44CC5DA66E9}" type="presOf" srcId="{5301CEFC-DA40-49CE-8C81-5444A3DE98D8}" destId="{789C6A9D-9D90-465F-9834-3173B9D2DFF8}" srcOrd="0" destOrd="0" presId="urn:microsoft.com/office/officeart/2018/2/layout/IconVerticalSolidList"/>
    <dgm:cxn modelId="{40DE0EC0-D453-4889-AF3C-069DE79BF89B}" type="presOf" srcId="{6548CC72-2795-4835-8DB6-B0DC218BD676}" destId="{9348154F-80B5-47EC-BB00-CFD5FCCCCAB6}" srcOrd="0" destOrd="0" presId="urn:microsoft.com/office/officeart/2018/2/layout/IconVerticalSolidList"/>
    <dgm:cxn modelId="{0148D8C6-0D7A-4C93-8AD6-33BF37EC8560}" srcId="{6548CC72-2795-4835-8DB6-B0DC218BD676}" destId="{5301CEFC-DA40-49CE-8C81-5444A3DE98D8}" srcOrd="0" destOrd="0" parTransId="{1E94E8F0-7F43-49E5-A3D7-B130715FA037}" sibTransId="{7B90672A-52F0-427C-B4D5-990B0748FEC8}"/>
    <dgm:cxn modelId="{46EB4D63-66D6-42D6-96D2-D0013F141B14}" type="presParOf" srcId="{9348154F-80B5-47EC-BB00-CFD5FCCCCAB6}" destId="{9B2CA70A-8DE5-4F15-8D59-3B0EB023A1E5}" srcOrd="0" destOrd="0" presId="urn:microsoft.com/office/officeart/2018/2/layout/IconVerticalSolidList"/>
    <dgm:cxn modelId="{58EF25DF-6CFB-4749-B683-8F7051F822CA}" type="presParOf" srcId="{9B2CA70A-8DE5-4F15-8D59-3B0EB023A1E5}" destId="{003B51FB-DE3D-4437-9D91-1C39CD1A5F48}" srcOrd="0" destOrd="0" presId="urn:microsoft.com/office/officeart/2018/2/layout/IconVerticalSolidList"/>
    <dgm:cxn modelId="{964ED807-4F21-469E-B16C-874E26D2B416}" type="presParOf" srcId="{9B2CA70A-8DE5-4F15-8D59-3B0EB023A1E5}" destId="{ACCD1194-BE53-418A-8020-692DF1F9BFF9}" srcOrd="1" destOrd="0" presId="urn:microsoft.com/office/officeart/2018/2/layout/IconVerticalSolidList"/>
    <dgm:cxn modelId="{A0F2E1CB-6A3D-480F-989C-FB55698B707C}" type="presParOf" srcId="{9B2CA70A-8DE5-4F15-8D59-3B0EB023A1E5}" destId="{4047057E-1917-40EF-AF83-C54F4C098049}" srcOrd="2" destOrd="0" presId="urn:microsoft.com/office/officeart/2018/2/layout/IconVerticalSolidList"/>
    <dgm:cxn modelId="{BEAD4695-EF90-4A79-9C72-74F49238B8DE}" type="presParOf" srcId="{9B2CA70A-8DE5-4F15-8D59-3B0EB023A1E5}" destId="{789C6A9D-9D90-465F-9834-3173B9D2DFF8}" srcOrd="3" destOrd="0" presId="urn:microsoft.com/office/officeart/2018/2/layout/IconVerticalSolidList"/>
    <dgm:cxn modelId="{ECB5161F-BC85-457B-A78A-A59115C48C64}" type="presParOf" srcId="{9348154F-80B5-47EC-BB00-CFD5FCCCCAB6}" destId="{F6FD0FAB-FB19-4627-8F73-A939B1A7600E}" srcOrd="1" destOrd="0" presId="urn:microsoft.com/office/officeart/2018/2/layout/IconVerticalSolidList"/>
    <dgm:cxn modelId="{496289A8-729D-4677-8C0A-EE99C113A6BB}" type="presParOf" srcId="{9348154F-80B5-47EC-BB00-CFD5FCCCCAB6}" destId="{50DF598F-65F2-4926-AA2C-9E9F9C814ABB}" srcOrd="2" destOrd="0" presId="urn:microsoft.com/office/officeart/2018/2/layout/IconVerticalSolidList"/>
    <dgm:cxn modelId="{5622FBD0-73C6-45DD-B144-162B1E4DD1C5}" type="presParOf" srcId="{50DF598F-65F2-4926-AA2C-9E9F9C814ABB}" destId="{9F9B6A54-49AB-43C9-A176-2EE06AC86790}" srcOrd="0" destOrd="0" presId="urn:microsoft.com/office/officeart/2018/2/layout/IconVerticalSolidList"/>
    <dgm:cxn modelId="{EE8EDC52-48B1-4C15-90B8-9D0B8EB87836}" type="presParOf" srcId="{50DF598F-65F2-4926-AA2C-9E9F9C814ABB}" destId="{6C3D1745-15A7-4C4A-9CC6-B0493994C5AF}" srcOrd="1" destOrd="0" presId="urn:microsoft.com/office/officeart/2018/2/layout/IconVerticalSolidList"/>
    <dgm:cxn modelId="{F32A9070-23F5-4547-9BDA-A5DBCD5A12F1}" type="presParOf" srcId="{50DF598F-65F2-4926-AA2C-9E9F9C814ABB}" destId="{CEF9B5BE-F439-41D3-8609-7FFB27A44DC6}" srcOrd="2" destOrd="0" presId="urn:microsoft.com/office/officeart/2018/2/layout/IconVerticalSolidList"/>
    <dgm:cxn modelId="{0CEE913C-6E13-4A0B-8916-CBD115E0F85F}" type="presParOf" srcId="{50DF598F-65F2-4926-AA2C-9E9F9C814ABB}" destId="{2748CC23-58A7-446B-AAE2-EAFF4D7D7B36}" srcOrd="3" destOrd="0" presId="urn:microsoft.com/office/officeart/2018/2/layout/IconVerticalSolidList"/>
    <dgm:cxn modelId="{712A8B34-F507-41BD-9866-F037816A6A3E}" type="presParOf" srcId="{9348154F-80B5-47EC-BB00-CFD5FCCCCAB6}" destId="{A4588519-3230-4BFF-BB2D-FD597C1476D2}" srcOrd="3" destOrd="0" presId="urn:microsoft.com/office/officeart/2018/2/layout/IconVerticalSolidList"/>
    <dgm:cxn modelId="{396ACF8A-69E3-470F-8DCB-38B7B03A40B8}" type="presParOf" srcId="{9348154F-80B5-47EC-BB00-CFD5FCCCCAB6}" destId="{04840DDD-5315-43AF-9555-7B0AEC759D42}" srcOrd="4" destOrd="0" presId="urn:microsoft.com/office/officeart/2018/2/layout/IconVerticalSolidList"/>
    <dgm:cxn modelId="{C8182DED-BC82-466E-93B2-CDC6B7290B6A}" type="presParOf" srcId="{04840DDD-5315-43AF-9555-7B0AEC759D42}" destId="{CB52376F-D2C7-45DA-B834-F393C95107AF}" srcOrd="0" destOrd="0" presId="urn:microsoft.com/office/officeart/2018/2/layout/IconVerticalSolidList"/>
    <dgm:cxn modelId="{CD657237-9749-4C78-BDDF-2418F167B1D9}" type="presParOf" srcId="{04840DDD-5315-43AF-9555-7B0AEC759D42}" destId="{E3B76606-CBAD-42C7-8449-3D526F53CFEF}" srcOrd="1" destOrd="0" presId="urn:microsoft.com/office/officeart/2018/2/layout/IconVerticalSolidList"/>
    <dgm:cxn modelId="{054A1B9C-FB74-4A45-BC88-5049D8118A01}" type="presParOf" srcId="{04840DDD-5315-43AF-9555-7B0AEC759D42}" destId="{904DEE35-385C-4215-8DC5-94ECE576C91B}" srcOrd="2" destOrd="0" presId="urn:microsoft.com/office/officeart/2018/2/layout/IconVerticalSolidList"/>
    <dgm:cxn modelId="{CC63DA24-5B76-4F56-891F-4D677C8C31B4}" type="presParOf" srcId="{04840DDD-5315-43AF-9555-7B0AEC759D42}" destId="{77329E2C-5BE6-4DF1-910D-821BEBA71D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47DBB9-5455-48A5-89A9-8D94E87EB92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C4882A1-EF40-4586-B745-684EF939369C}">
      <dgm:prSet/>
      <dgm:spPr/>
      <dgm:t>
        <a:bodyPr/>
        <a:lstStyle/>
        <a:p>
          <a:r>
            <a:rPr lang="en-US"/>
            <a:t>Access Control – Restricts data access to authorized users.</a:t>
          </a:r>
        </a:p>
      </dgm:t>
    </dgm:pt>
    <dgm:pt modelId="{4C61301E-2A2B-4F8A-BEE3-4CA3DEBA88CC}" type="parTrans" cxnId="{8309CC1A-92C4-452F-BE77-C15F08292E41}">
      <dgm:prSet/>
      <dgm:spPr/>
      <dgm:t>
        <a:bodyPr/>
        <a:lstStyle/>
        <a:p>
          <a:endParaRPr lang="en-US"/>
        </a:p>
      </dgm:t>
    </dgm:pt>
    <dgm:pt modelId="{7D9C2F92-982D-464D-B5B3-C6DC7417E7F4}" type="sibTrans" cxnId="{8309CC1A-92C4-452F-BE77-C15F08292E41}">
      <dgm:prSet/>
      <dgm:spPr/>
      <dgm:t>
        <a:bodyPr/>
        <a:lstStyle/>
        <a:p>
          <a:endParaRPr lang="en-US"/>
        </a:p>
      </dgm:t>
    </dgm:pt>
    <dgm:pt modelId="{E9EAD404-800F-4D3B-9F88-577F9C6D9381}">
      <dgm:prSet/>
      <dgm:spPr/>
      <dgm:t>
        <a:bodyPr/>
        <a:lstStyle/>
        <a:p>
          <a:r>
            <a:rPr lang="en-US"/>
            <a:t>Passwords – Secure login credentials to protect information.</a:t>
          </a:r>
        </a:p>
      </dgm:t>
    </dgm:pt>
    <dgm:pt modelId="{4D0CE658-D1AC-4514-B646-65B4D36C478D}" type="parTrans" cxnId="{C59333E2-D20D-4591-8268-B2C8CE1ABDDA}">
      <dgm:prSet/>
      <dgm:spPr/>
      <dgm:t>
        <a:bodyPr/>
        <a:lstStyle/>
        <a:p>
          <a:endParaRPr lang="en-US"/>
        </a:p>
      </dgm:t>
    </dgm:pt>
    <dgm:pt modelId="{6AA69866-D460-4D3A-9DD0-176D1E33F698}" type="sibTrans" cxnId="{C59333E2-D20D-4591-8268-B2C8CE1ABDDA}">
      <dgm:prSet/>
      <dgm:spPr/>
      <dgm:t>
        <a:bodyPr/>
        <a:lstStyle/>
        <a:p>
          <a:endParaRPr lang="en-US"/>
        </a:p>
      </dgm:t>
    </dgm:pt>
    <dgm:pt modelId="{E22710E3-D043-40DB-AD8F-68449B533614}">
      <dgm:prSet/>
      <dgm:spPr/>
      <dgm:t>
        <a:bodyPr/>
        <a:lstStyle/>
        <a:p>
          <a:r>
            <a:rPr lang="en-US"/>
            <a:t>Biometrics – Uses fingerprints, facial recognition, or other unique traits for authentication.</a:t>
          </a:r>
        </a:p>
      </dgm:t>
    </dgm:pt>
    <dgm:pt modelId="{9748866C-8CC0-40E0-8140-D9B9458069B5}" type="parTrans" cxnId="{C5232222-C377-4210-B33E-CEF8A5C0EA1B}">
      <dgm:prSet/>
      <dgm:spPr/>
      <dgm:t>
        <a:bodyPr/>
        <a:lstStyle/>
        <a:p>
          <a:endParaRPr lang="en-US"/>
        </a:p>
      </dgm:t>
    </dgm:pt>
    <dgm:pt modelId="{A64EC9A3-08E0-4B89-97CC-61115C62BB0C}" type="sibTrans" cxnId="{C5232222-C377-4210-B33E-CEF8A5C0EA1B}">
      <dgm:prSet/>
      <dgm:spPr/>
      <dgm:t>
        <a:bodyPr/>
        <a:lstStyle/>
        <a:p>
          <a:endParaRPr lang="en-US"/>
        </a:p>
      </dgm:t>
    </dgm:pt>
    <dgm:pt modelId="{727AE436-BCE4-4C5B-BFF9-0E175E106D07}">
      <dgm:prSet/>
      <dgm:spPr/>
      <dgm:t>
        <a:bodyPr/>
        <a:lstStyle/>
        <a:p>
          <a:r>
            <a:rPr lang="en-US"/>
            <a:t>Encryption – Protects data by converting it into coded formats.</a:t>
          </a:r>
        </a:p>
      </dgm:t>
    </dgm:pt>
    <dgm:pt modelId="{7B6804ED-DE6B-46CC-9126-8632850D71D5}" type="parTrans" cxnId="{42708439-54A4-499F-8096-513BA7DC10F2}">
      <dgm:prSet/>
      <dgm:spPr/>
      <dgm:t>
        <a:bodyPr/>
        <a:lstStyle/>
        <a:p>
          <a:endParaRPr lang="en-US"/>
        </a:p>
      </dgm:t>
    </dgm:pt>
    <dgm:pt modelId="{1919BD52-88E2-4E64-9D7C-8813DA0F9702}" type="sibTrans" cxnId="{42708439-54A4-499F-8096-513BA7DC10F2}">
      <dgm:prSet/>
      <dgm:spPr/>
      <dgm:t>
        <a:bodyPr/>
        <a:lstStyle/>
        <a:p>
          <a:endParaRPr lang="en-US"/>
        </a:p>
      </dgm:t>
    </dgm:pt>
    <dgm:pt modelId="{454A2C6F-1E75-4F05-9CA5-EC010F876B97}">
      <dgm:prSet/>
      <dgm:spPr/>
      <dgm:t>
        <a:bodyPr/>
        <a:lstStyle/>
        <a:p>
          <a:r>
            <a:rPr lang="en-US"/>
            <a:t>Privacy – Ensures personal information is kept secure and undisclosed.</a:t>
          </a:r>
        </a:p>
      </dgm:t>
    </dgm:pt>
    <dgm:pt modelId="{0FFEAD5D-2C39-4667-9AF7-A3CAA9C9D0A7}" type="parTrans" cxnId="{19A5FAF6-EC06-48B8-8AD9-468B5E3565FE}">
      <dgm:prSet/>
      <dgm:spPr/>
      <dgm:t>
        <a:bodyPr/>
        <a:lstStyle/>
        <a:p>
          <a:endParaRPr lang="en-US"/>
        </a:p>
      </dgm:t>
    </dgm:pt>
    <dgm:pt modelId="{D3FF47A3-19E7-4131-A150-4E80D0A0EC41}" type="sibTrans" cxnId="{19A5FAF6-EC06-48B8-8AD9-468B5E3565FE}">
      <dgm:prSet/>
      <dgm:spPr/>
      <dgm:t>
        <a:bodyPr/>
        <a:lstStyle/>
        <a:p>
          <a:endParaRPr lang="en-US"/>
        </a:p>
      </dgm:t>
    </dgm:pt>
    <dgm:pt modelId="{C6F0433A-280A-46AA-8E2D-CDCA5CF40C9F}">
      <dgm:prSet/>
      <dgm:spPr/>
      <dgm:t>
        <a:bodyPr/>
        <a:lstStyle/>
        <a:p>
          <a:r>
            <a:rPr lang="en-US"/>
            <a:t>Ethics – Encourages responsible handling of sensitive data.</a:t>
          </a:r>
        </a:p>
      </dgm:t>
    </dgm:pt>
    <dgm:pt modelId="{FFA48BF8-C45C-4BE8-8657-C56B6047C57A}" type="parTrans" cxnId="{45A3CB81-E8B4-4A25-B3D9-69EC0DB17380}">
      <dgm:prSet/>
      <dgm:spPr/>
      <dgm:t>
        <a:bodyPr/>
        <a:lstStyle/>
        <a:p>
          <a:endParaRPr lang="en-US"/>
        </a:p>
      </dgm:t>
    </dgm:pt>
    <dgm:pt modelId="{A259A8EA-123B-4ADF-A9EC-D1206668A7CC}" type="sibTrans" cxnId="{45A3CB81-E8B4-4A25-B3D9-69EC0DB17380}">
      <dgm:prSet/>
      <dgm:spPr/>
      <dgm:t>
        <a:bodyPr/>
        <a:lstStyle/>
        <a:p>
          <a:endParaRPr lang="en-US"/>
        </a:p>
      </dgm:t>
    </dgm:pt>
    <dgm:pt modelId="{5953F189-5F60-47BC-9FA4-F495B8E29722}" type="pres">
      <dgm:prSet presAssocID="{DA47DBB9-5455-48A5-89A9-8D94E87EB922}" presName="linear" presStyleCnt="0">
        <dgm:presLayoutVars>
          <dgm:animLvl val="lvl"/>
          <dgm:resizeHandles val="exact"/>
        </dgm:presLayoutVars>
      </dgm:prSet>
      <dgm:spPr/>
    </dgm:pt>
    <dgm:pt modelId="{8FB4ECAF-47D3-458A-8E74-911F63FFDCCD}" type="pres">
      <dgm:prSet presAssocID="{6C4882A1-EF40-4586-B745-684EF939369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42B79F0-B5C2-449D-A288-96C66574E990}" type="pres">
      <dgm:prSet presAssocID="{7D9C2F92-982D-464D-B5B3-C6DC7417E7F4}" presName="spacer" presStyleCnt="0"/>
      <dgm:spPr/>
    </dgm:pt>
    <dgm:pt modelId="{4B03F998-D899-4E7E-8DF6-542F5E635EA5}" type="pres">
      <dgm:prSet presAssocID="{E9EAD404-800F-4D3B-9F88-577F9C6D938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3D60775-7568-4025-9981-6E01999331E3}" type="pres">
      <dgm:prSet presAssocID="{6AA69866-D460-4D3A-9DD0-176D1E33F698}" presName="spacer" presStyleCnt="0"/>
      <dgm:spPr/>
    </dgm:pt>
    <dgm:pt modelId="{32E8A301-CB6E-4889-8FBE-B2D14E20B099}" type="pres">
      <dgm:prSet presAssocID="{E22710E3-D043-40DB-AD8F-68449B53361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9D66AC9-C01B-4F21-A45E-CFED21648AD8}" type="pres">
      <dgm:prSet presAssocID="{A64EC9A3-08E0-4B89-97CC-61115C62BB0C}" presName="spacer" presStyleCnt="0"/>
      <dgm:spPr/>
    </dgm:pt>
    <dgm:pt modelId="{57436DB9-2CA0-4819-AC79-9F3005A74FD1}" type="pres">
      <dgm:prSet presAssocID="{727AE436-BCE4-4C5B-BFF9-0E175E106D0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8D5956C-EB27-4ECA-9063-223A71D7C461}" type="pres">
      <dgm:prSet presAssocID="{1919BD52-88E2-4E64-9D7C-8813DA0F9702}" presName="spacer" presStyleCnt="0"/>
      <dgm:spPr/>
    </dgm:pt>
    <dgm:pt modelId="{E7698DBC-634B-464F-B32D-5EC8E9FCBB47}" type="pres">
      <dgm:prSet presAssocID="{454A2C6F-1E75-4F05-9CA5-EC010F876B9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3A4A4A2-636B-4BBA-8C1A-F74E225BF35A}" type="pres">
      <dgm:prSet presAssocID="{D3FF47A3-19E7-4131-A150-4E80D0A0EC41}" presName="spacer" presStyleCnt="0"/>
      <dgm:spPr/>
    </dgm:pt>
    <dgm:pt modelId="{87014935-C6EB-42FD-A943-AEDF9EC173E3}" type="pres">
      <dgm:prSet presAssocID="{C6F0433A-280A-46AA-8E2D-CDCA5CF40C9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309CC1A-92C4-452F-BE77-C15F08292E41}" srcId="{DA47DBB9-5455-48A5-89A9-8D94E87EB922}" destId="{6C4882A1-EF40-4586-B745-684EF939369C}" srcOrd="0" destOrd="0" parTransId="{4C61301E-2A2B-4F8A-BEE3-4CA3DEBA88CC}" sibTransId="{7D9C2F92-982D-464D-B5B3-C6DC7417E7F4}"/>
    <dgm:cxn modelId="{C5232222-C377-4210-B33E-CEF8A5C0EA1B}" srcId="{DA47DBB9-5455-48A5-89A9-8D94E87EB922}" destId="{E22710E3-D043-40DB-AD8F-68449B533614}" srcOrd="2" destOrd="0" parTransId="{9748866C-8CC0-40E0-8140-D9B9458069B5}" sibTransId="{A64EC9A3-08E0-4B89-97CC-61115C62BB0C}"/>
    <dgm:cxn modelId="{42708439-54A4-499F-8096-513BA7DC10F2}" srcId="{DA47DBB9-5455-48A5-89A9-8D94E87EB922}" destId="{727AE436-BCE4-4C5B-BFF9-0E175E106D07}" srcOrd="3" destOrd="0" parTransId="{7B6804ED-DE6B-46CC-9126-8632850D71D5}" sibTransId="{1919BD52-88E2-4E64-9D7C-8813DA0F9702}"/>
    <dgm:cxn modelId="{67A8975B-9D4D-4B62-97CB-58C789714D87}" type="presOf" srcId="{DA47DBB9-5455-48A5-89A9-8D94E87EB922}" destId="{5953F189-5F60-47BC-9FA4-F495B8E29722}" srcOrd="0" destOrd="0" presId="urn:microsoft.com/office/officeart/2005/8/layout/vList2"/>
    <dgm:cxn modelId="{78808642-5163-4768-AD93-E7DAB5522964}" type="presOf" srcId="{6C4882A1-EF40-4586-B745-684EF939369C}" destId="{8FB4ECAF-47D3-458A-8E74-911F63FFDCCD}" srcOrd="0" destOrd="0" presId="urn:microsoft.com/office/officeart/2005/8/layout/vList2"/>
    <dgm:cxn modelId="{9D4E0379-50E1-4D4B-B6BE-5F32A3DE55DC}" type="presOf" srcId="{C6F0433A-280A-46AA-8E2D-CDCA5CF40C9F}" destId="{87014935-C6EB-42FD-A943-AEDF9EC173E3}" srcOrd="0" destOrd="0" presId="urn:microsoft.com/office/officeart/2005/8/layout/vList2"/>
    <dgm:cxn modelId="{70446A7F-E8EA-4063-B383-E3C2E1819752}" type="presOf" srcId="{E9EAD404-800F-4D3B-9F88-577F9C6D9381}" destId="{4B03F998-D899-4E7E-8DF6-542F5E635EA5}" srcOrd="0" destOrd="0" presId="urn:microsoft.com/office/officeart/2005/8/layout/vList2"/>
    <dgm:cxn modelId="{45A3CB81-E8B4-4A25-B3D9-69EC0DB17380}" srcId="{DA47DBB9-5455-48A5-89A9-8D94E87EB922}" destId="{C6F0433A-280A-46AA-8E2D-CDCA5CF40C9F}" srcOrd="5" destOrd="0" parTransId="{FFA48BF8-C45C-4BE8-8657-C56B6047C57A}" sibTransId="{A259A8EA-123B-4ADF-A9EC-D1206668A7CC}"/>
    <dgm:cxn modelId="{5205A6AC-6D09-4C93-93C7-599C0EA55199}" type="presOf" srcId="{454A2C6F-1E75-4F05-9CA5-EC010F876B97}" destId="{E7698DBC-634B-464F-B32D-5EC8E9FCBB47}" srcOrd="0" destOrd="0" presId="urn:microsoft.com/office/officeart/2005/8/layout/vList2"/>
    <dgm:cxn modelId="{986CF8B3-E593-4319-A6FD-0FB869022922}" type="presOf" srcId="{E22710E3-D043-40DB-AD8F-68449B533614}" destId="{32E8A301-CB6E-4889-8FBE-B2D14E20B099}" srcOrd="0" destOrd="0" presId="urn:microsoft.com/office/officeart/2005/8/layout/vList2"/>
    <dgm:cxn modelId="{A08A00B6-24BF-4C3D-8C15-9A07EFF8BF2A}" type="presOf" srcId="{727AE436-BCE4-4C5B-BFF9-0E175E106D07}" destId="{57436DB9-2CA0-4819-AC79-9F3005A74FD1}" srcOrd="0" destOrd="0" presId="urn:microsoft.com/office/officeart/2005/8/layout/vList2"/>
    <dgm:cxn modelId="{C59333E2-D20D-4591-8268-B2C8CE1ABDDA}" srcId="{DA47DBB9-5455-48A5-89A9-8D94E87EB922}" destId="{E9EAD404-800F-4D3B-9F88-577F9C6D9381}" srcOrd="1" destOrd="0" parTransId="{4D0CE658-D1AC-4514-B646-65B4D36C478D}" sibTransId="{6AA69866-D460-4D3A-9DD0-176D1E33F698}"/>
    <dgm:cxn modelId="{19A5FAF6-EC06-48B8-8AD9-468B5E3565FE}" srcId="{DA47DBB9-5455-48A5-89A9-8D94E87EB922}" destId="{454A2C6F-1E75-4F05-9CA5-EC010F876B97}" srcOrd="4" destOrd="0" parTransId="{0FFEAD5D-2C39-4667-9AF7-A3CAA9C9D0A7}" sibTransId="{D3FF47A3-19E7-4131-A150-4E80D0A0EC41}"/>
    <dgm:cxn modelId="{80299CB8-EFC8-4E3B-B1E4-3AA426BDA9EE}" type="presParOf" srcId="{5953F189-5F60-47BC-9FA4-F495B8E29722}" destId="{8FB4ECAF-47D3-458A-8E74-911F63FFDCCD}" srcOrd="0" destOrd="0" presId="urn:microsoft.com/office/officeart/2005/8/layout/vList2"/>
    <dgm:cxn modelId="{AB5B5C0D-C777-42B2-8CED-10A461EC4E1E}" type="presParOf" srcId="{5953F189-5F60-47BC-9FA4-F495B8E29722}" destId="{942B79F0-B5C2-449D-A288-96C66574E990}" srcOrd="1" destOrd="0" presId="urn:microsoft.com/office/officeart/2005/8/layout/vList2"/>
    <dgm:cxn modelId="{C08CAE4D-FA77-43EA-9ECC-BB8B63517A4A}" type="presParOf" srcId="{5953F189-5F60-47BC-9FA4-F495B8E29722}" destId="{4B03F998-D899-4E7E-8DF6-542F5E635EA5}" srcOrd="2" destOrd="0" presId="urn:microsoft.com/office/officeart/2005/8/layout/vList2"/>
    <dgm:cxn modelId="{423B8A20-EE71-4651-AC7D-0E118A8BF1AA}" type="presParOf" srcId="{5953F189-5F60-47BC-9FA4-F495B8E29722}" destId="{C3D60775-7568-4025-9981-6E01999331E3}" srcOrd="3" destOrd="0" presId="urn:microsoft.com/office/officeart/2005/8/layout/vList2"/>
    <dgm:cxn modelId="{8DA283D7-EE90-4695-A690-53723A3ED1F3}" type="presParOf" srcId="{5953F189-5F60-47BC-9FA4-F495B8E29722}" destId="{32E8A301-CB6E-4889-8FBE-B2D14E20B099}" srcOrd="4" destOrd="0" presId="urn:microsoft.com/office/officeart/2005/8/layout/vList2"/>
    <dgm:cxn modelId="{77ED4F70-E5F1-4B57-9EE6-94BA3452E709}" type="presParOf" srcId="{5953F189-5F60-47BC-9FA4-F495B8E29722}" destId="{59D66AC9-C01B-4F21-A45E-CFED21648AD8}" srcOrd="5" destOrd="0" presId="urn:microsoft.com/office/officeart/2005/8/layout/vList2"/>
    <dgm:cxn modelId="{54FA6E3C-838E-4C79-94A9-4EEE047DF4B6}" type="presParOf" srcId="{5953F189-5F60-47BC-9FA4-F495B8E29722}" destId="{57436DB9-2CA0-4819-AC79-9F3005A74FD1}" srcOrd="6" destOrd="0" presId="urn:microsoft.com/office/officeart/2005/8/layout/vList2"/>
    <dgm:cxn modelId="{6014320F-1D94-4DB3-8734-0066CFCCD313}" type="presParOf" srcId="{5953F189-5F60-47BC-9FA4-F495B8E29722}" destId="{A8D5956C-EB27-4ECA-9063-223A71D7C461}" srcOrd="7" destOrd="0" presId="urn:microsoft.com/office/officeart/2005/8/layout/vList2"/>
    <dgm:cxn modelId="{05A8D1DD-7E1A-49F7-ACF2-A08E509B58CF}" type="presParOf" srcId="{5953F189-5F60-47BC-9FA4-F495B8E29722}" destId="{E7698DBC-634B-464F-B32D-5EC8E9FCBB47}" srcOrd="8" destOrd="0" presId="urn:microsoft.com/office/officeart/2005/8/layout/vList2"/>
    <dgm:cxn modelId="{A19F614C-DA7F-4E30-97C9-6DAD8DB19935}" type="presParOf" srcId="{5953F189-5F60-47BC-9FA4-F495B8E29722}" destId="{F3A4A4A2-636B-4BBA-8C1A-F74E225BF35A}" srcOrd="9" destOrd="0" presId="urn:microsoft.com/office/officeart/2005/8/layout/vList2"/>
    <dgm:cxn modelId="{EB94DEDA-2269-42C6-87B6-0B45FBF4C71F}" type="presParOf" srcId="{5953F189-5F60-47BC-9FA4-F495B8E29722}" destId="{87014935-C6EB-42FD-A943-AEDF9EC173E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5DB51B-0EEC-490E-A885-A216B3657B8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52BAA5-F92D-4BB3-BF6A-A91208132C3A}">
      <dgm:prSet/>
      <dgm:spPr/>
      <dgm:t>
        <a:bodyPr/>
        <a:lstStyle/>
        <a:p>
          <a:r>
            <a:rPr lang="en-US" b="1" i="0" baseline="0"/>
            <a:t>Definition</a:t>
          </a:r>
          <a:r>
            <a:rPr lang="en-US" b="0" i="0" baseline="0"/>
            <a:t> – Ensures data is accurate, complete, and unchanged.</a:t>
          </a:r>
          <a:endParaRPr lang="en-US"/>
        </a:p>
      </dgm:t>
    </dgm:pt>
    <dgm:pt modelId="{965E3251-8B5D-4526-8C97-35913F519567}" type="parTrans" cxnId="{A2B8E6D1-9A75-45CF-B307-9CAD38F5E9EE}">
      <dgm:prSet/>
      <dgm:spPr/>
      <dgm:t>
        <a:bodyPr/>
        <a:lstStyle/>
        <a:p>
          <a:endParaRPr lang="en-US"/>
        </a:p>
      </dgm:t>
    </dgm:pt>
    <dgm:pt modelId="{5ED52B4C-83E0-4B36-9316-3A3435A946AF}" type="sibTrans" cxnId="{A2B8E6D1-9A75-45CF-B307-9CAD38F5E9EE}">
      <dgm:prSet/>
      <dgm:spPr/>
      <dgm:t>
        <a:bodyPr/>
        <a:lstStyle/>
        <a:p>
          <a:endParaRPr lang="en-US"/>
        </a:p>
      </dgm:t>
    </dgm:pt>
    <dgm:pt modelId="{390C5786-8530-4691-96A9-1C72C1A31C00}">
      <dgm:prSet/>
      <dgm:spPr/>
      <dgm:t>
        <a:bodyPr/>
        <a:lstStyle/>
        <a:p>
          <a:r>
            <a:rPr lang="en-US" b="1" i="0" baseline="0"/>
            <a:t>Protection</a:t>
          </a:r>
          <a:r>
            <a:rPr lang="en-US" b="0" i="0" baseline="0"/>
            <a:t> – Prevents unauthorized or accidental modifications.</a:t>
          </a:r>
          <a:endParaRPr lang="en-US"/>
        </a:p>
      </dgm:t>
    </dgm:pt>
    <dgm:pt modelId="{8BABAF2E-6DA6-43B2-B3DE-17AC3FB81F67}" type="parTrans" cxnId="{D63828C8-7553-4599-B7BD-8602B6A05494}">
      <dgm:prSet/>
      <dgm:spPr/>
      <dgm:t>
        <a:bodyPr/>
        <a:lstStyle/>
        <a:p>
          <a:endParaRPr lang="en-US"/>
        </a:p>
      </dgm:t>
    </dgm:pt>
    <dgm:pt modelId="{17C09B79-1615-4273-9445-C5E73D56EE3A}" type="sibTrans" cxnId="{D63828C8-7553-4599-B7BD-8602B6A05494}">
      <dgm:prSet/>
      <dgm:spPr/>
      <dgm:t>
        <a:bodyPr/>
        <a:lstStyle/>
        <a:p>
          <a:endParaRPr lang="en-US"/>
        </a:p>
      </dgm:t>
    </dgm:pt>
    <dgm:pt modelId="{E9732504-EE13-4774-8C32-0DBC444AD8AB}">
      <dgm:prSet/>
      <dgm:spPr/>
      <dgm:t>
        <a:bodyPr/>
        <a:lstStyle/>
        <a:p>
          <a:r>
            <a:rPr lang="en-US" b="1" i="0" baseline="0"/>
            <a:t>Reliability</a:t>
          </a:r>
          <a:r>
            <a:rPr lang="en-US" b="0" i="0" baseline="0"/>
            <a:t> – Maintains data consistency in processing and storage.</a:t>
          </a:r>
          <a:endParaRPr lang="en-US"/>
        </a:p>
      </dgm:t>
    </dgm:pt>
    <dgm:pt modelId="{02DC8228-A089-45C3-91B5-EDFDBB5B846C}" type="parTrans" cxnId="{481E362A-4A3A-4C94-A9BD-004A6B96FB6F}">
      <dgm:prSet/>
      <dgm:spPr/>
      <dgm:t>
        <a:bodyPr/>
        <a:lstStyle/>
        <a:p>
          <a:endParaRPr lang="en-US"/>
        </a:p>
      </dgm:t>
    </dgm:pt>
    <dgm:pt modelId="{DAB85221-465B-42BB-ACBA-F93D5D031A95}" type="sibTrans" cxnId="{481E362A-4A3A-4C94-A9BD-004A6B96FB6F}">
      <dgm:prSet/>
      <dgm:spPr/>
      <dgm:t>
        <a:bodyPr/>
        <a:lstStyle/>
        <a:p>
          <a:endParaRPr lang="en-US"/>
        </a:p>
      </dgm:t>
    </dgm:pt>
    <dgm:pt modelId="{A3B2D425-EAD2-4A60-8111-FC8E5DF6A4A3}" type="pres">
      <dgm:prSet presAssocID="{965DB51B-0EEC-490E-A885-A216B3657B8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A99EFA8-BB20-49B1-8AA4-BDB12CB8DE8E}" type="pres">
      <dgm:prSet presAssocID="{4552BAA5-F92D-4BB3-BF6A-A91208132C3A}" presName="hierRoot1" presStyleCnt="0"/>
      <dgm:spPr/>
    </dgm:pt>
    <dgm:pt modelId="{D8396760-787C-4DDF-92E7-7FE8279ABBCD}" type="pres">
      <dgm:prSet presAssocID="{4552BAA5-F92D-4BB3-BF6A-A91208132C3A}" presName="composite" presStyleCnt="0"/>
      <dgm:spPr/>
    </dgm:pt>
    <dgm:pt modelId="{97A26C7A-64CA-4393-9DEE-C16A2ADA9987}" type="pres">
      <dgm:prSet presAssocID="{4552BAA5-F92D-4BB3-BF6A-A91208132C3A}" presName="background" presStyleLbl="node0" presStyleIdx="0" presStyleCnt="3"/>
      <dgm:spPr/>
    </dgm:pt>
    <dgm:pt modelId="{7847A8A5-CD9D-4ECA-B402-EC1444711DD0}" type="pres">
      <dgm:prSet presAssocID="{4552BAA5-F92D-4BB3-BF6A-A91208132C3A}" presName="text" presStyleLbl="fgAcc0" presStyleIdx="0" presStyleCnt="3">
        <dgm:presLayoutVars>
          <dgm:chPref val="3"/>
        </dgm:presLayoutVars>
      </dgm:prSet>
      <dgm:spPr/>
    </dgm:pt>
    <dgm:pt modelId="{57EB410C-DEFA-4AA6-B48F-AA99EB335C64}" type="pres">
      <dgm:prSet presAssocID="{4552BAA5-F92D-4BB3-BF6A-A91208132C3A}" presName="hierChild2" presStyleCnt="0"/>
      <dgm:spPr/>
    </dgm:pt>
    <dgm:pt modelId="{E36CC81F-EABC-4DE8-981D-8DD02A8F7453}" type="pres">
      <dgm:prSet presAssocID="{390C5786-8530-4691-96A9-1C72C1A31C00}" presName="hierRoot1" presStyleCnt="0"/>
      <dgm:spPr/>
    </dgm:pt>
    <dgm:pt modelId="{25B6FE39-9FCD-4A54-A1B7-8AD88A6F04EC}" type="pres">
      <dgm:prSet presAssocID="{390C5786-8530-4691-96A9-1C72C1A31C00}" presName="composite" presStyleCnt="0"/>
      <dgm:spPr/>
    </dgm:pt>
    <dgm:pt modelId="{B4D907B8-33A4-4010-B00A-B05C92CED38C}" type="pres">
      <dgm:prSet presAssocID="{390C5786-8530-4691-96A9-1C72C1A31C00}" presName="background" presStyleLbl="node0" presStyleIdx="1" presStyleCnt="3"/>
      <dgm:spPr/>
    </dgm:pt>
    <dgm:pt modelId="{AD9B9C0D-D7BF-469E-AD9C-B117FDA926D4}" type="pres">
      <dgm:prSet presAssocID="{390C5786-8530-4691-96A9-1C72C1A31C00}" presName="text" presStyleLbl="fgAcc0" presStyleIdx="1" presStyleCnt="3">
        <dgm:presLayoutVars>
          <dgm:chPref val="3"/>
        </dgm:presLayoutVars>
      </dgm:prSet>
      <dgm:spPr/>
    </dgm:pt>
    <dgm:pt modelId="{5DA8AAEB-516D-4B21-A094-3481919C6C48}" type="pres">
      <dgm:prSet presAssocID="{390C5786-8530-4691-96A9-1C72C1A31C00}" presName="hierChild2" presStyleCnt="0"/>
      <dgm:spPr/>
    </dgm:pt>
    <dgm:pt modelId="{F79EAB34-75F0-400D-8E9C-F0497910B9E3}" type="pres">
      <dgm:prSet presAssocID="{E9732504-EE13-4774-8C32-0DBC444AD8AB}" presName="hierRoot1" presStyleCnt="0"/>
      <dgm:spPr/>
    </dgm:pt>
    <dgm:pt modelId="{766E4B15-77DB-4954-A16C-FFB9E3E302E6}" type="pres">
      <dgm:prSet presAssocID="{E9732504-EE13-4774-8C32-0DBC444AD8AB}" presName="composite" presStyleCnt="0"/>
      <dgm:spPr/>
    </dgm:pt>
    <dgm:pt modelId="{E3B36FE2-D0C9-4E5D-BD77-5D6FE0F4B29D}" type="pres">
      <dgm:prSet presAssocID="{E9732504-EE13-4774-8C32-0DBC444AD8AB}" presName="background" presStyleLbl="node0" presStyleIdx="2" presStyleCnt="3"/>
      <dgm:spPr/>
    </dgm:pt>
    <dgm:pt modelId="{58149670-E6AB-4699-86DC-9D43059DFFBC}" type="pres">
      <dgm:prSet presAssocID="{E9732504-EE13-4774-8C32-0DBC444AD8AB}" presName="text" presStyleLbl="fgAcc0" presStyleIdx="2" presStyleCnt="3">
        <dgm:presLayoutVars>
          <dgm:chPref val="3"/>
        </dgm:presLayoutVars>
      </dgm:prSet>
      <dgm:spPr/>
    </dgm:pt>
    <dgm:pt modelId="{F9381666-60BD-442F-8735-420D40D76120}" type="pres">
      <dgm:prSet presAssocID="{E9732504-EE13-4774-8C32-0DBC444AD8AB}" presName="hierChild2" presStyleCnt="0"/>
      <dgm:spPr/>
    </dgm:pt>
  </dgm:ptLst>
  <dgm:cxnLst>
    <dgm:cxn modelId="{481E362A-4A3A-4C94-A9BD-004A6B96FB6F}" srcId="{965DB51B-0EEC-490E-A885-A216B3657B8D}" destId="{E9732504-EE13-4774-8C32-0DBC444AD8AB}" srcOrd="2" destOrd="0" parTransId="{02DC8228-A089-45C3-91B5-EDFDBB5B846C}" sibTransId="{DAB85221-465B-42BB-ACBA-F93D5D031A95}"/>
    <dgm:cxn modelId="{42378D51-276A-40D2-A6C6-084E25C8FEA7}" type="presOf" srcId="{E9732504-EE13-4774-8C32-0DBC444AD8AB}" destId="{58149670-E6AB-4699-86DC-9D43059DFFBC}" srcOrd="0" destOrd="0" presId="urn:microsoft.com/office/officeart/2005/8/layout/hierarchy1"/>
    <dgm:cxn modelId="{91C203A7-8475-45B0-9733-9477651A37C6}" type="presOf" srcId="{4552BAA5-F92D-4BB3-BF6A-A91208132C3A}" destId="{7847A8A5-CD9D-4ECA-B402-EC1444711DD0}" srcOrd="0" destOrd="0" presId="urn:microsoft.com/office/officeart/2005/8/layout/hierarchy1"/>
    <dgm:cxn modelId="{D63828C8-7553-4599-B7BD-8602B6A05494}" srcId="{965DB51B-0EEC-490E-A885-A216B3657B8D}" destId="{390C5786-8530-4691-96A9-1C72C1A31C00}" srcOrd="1" destOrd="0" parTransId="{8BABAF2E-6DA6-43B2-B3DE-17AC3FB81F67}" sibTransId="{17C09B79-1615-4273-9445-C5E73D56EE3A}"/>
    <dgm:cxn modelId="{A2B8E6D1-9A75-45CF-B307-9CAD38F5E9EE}" srcId="{965DB51B-0EEC-490E-A885-A216B3657B8D}" destId="{4552BAA5-F92D-4BB3-BF6A-A91208132C3A}" srcOrd="0" destOrd="0" parTransId="{965E3251-8B5D-4526-8C97-35913F519567}" sibTransId="{5ED52B4C-83E0-4B36-9316-3A3435A946AF}"/>
    <dgm:cxn modelId="{2D6792DD-E5BA-4408-950D-894C9577610A}" type="presOf" srcId="{965DB51B-0EEC-490E-A885-A216B3657B8D}" destId="{A3B2D425-EAD2-4A60-8111-FC8E5DF6A4A3}" srcOrd="0" destOrd="0" presId="urn:microsoft.com/office/officeart/2005/8/layout/hierarchy1"/>
    <dgm:cxn modelId="{320156F2-7049-40D7-BA02-1B45B034EF00}" type="presOf" srcId="{390C5786-8530-4691-96A9-1C72C1A31C00}" destId="{AD9B9C0D-D7BF-469E-AD9C-B117FDA926D4}" srcOrd="0" destOrd="0" presId="urn:microsoft.com/office/officeart/2005/8/layout/hierarchy1"/>
    <dgm:cxn modelId="{BBC6143C-EF21-4E76-B388-9D18DAA9039E}" type="presParOf" srcId="{A3B2D425-EAD2-4A60-8111-FC8E5DF6A4A3}" destId="{1A99EFA8-BB20-49B1-8AA4-BDB12CB8DE8E}" srcOrd="0" destOrd="0" presId="urn:microsoft.com/office/officeart/2005/8/layout/hierarchy1"/>
    <dgm:cxn modelId="{336AE6F7-4558-42BF-9BD3-FED539095273}" type="presParOf" srcId="{1A99EFA8-BB20-49B1-8AA4-BDB12CB8DE8E}" destId="{D8396760-787C-4DDF-92E7-7FE8279ABBCD}" srcOrd="0" destOrd="0" presId="urn:microsoft.com/office/officeart/2005/8/layout/hierarchy1"/>
    <dgm:cxn modelId="{C305B355-2E39-49BB-A03B-B86AB1AF9737}" type="presParOf" srcId="{D8396760-787C-4DDF-92E7-7FE8279ABBCD}" destId="{97A26C7A-64CA-4393-9DEE-C16A2ADA9987}" srcOrd="0" destOrd="0" presId="urn:microsoft.com/office/officeart/2005/8/layout/hierarchy1"/>
    <dgm:cxn modelId="{06550FA0-8A84-444A-880D-D80F46BBCC86}" type="presParOf" srcId="{D8396760-787C-4DDF-92E7-7FE8279ABBCD}" destId="{7847A8A5-CD9D-4ECA-B402-EC1444711DD0}" srcOrd="1" destOrd="0" presId="urn:microsoft.com/office/officeart/2005/8/layout/hierarchy1"/>
    <dgm:cxn modelId="{8693A60D-AF27-48FD-9950-71C0E525B2F0}" type="presParOf" srcId="{1A99EFA8-BB20-49B1-8AA4-BDB12CB8DE8E}" destId="{57EB410C-DEFA-4AA6-B48F-AA99EB335C64}" srcOrd="1" destOrd="0" presId="urn:microsoft.com/office/officeart/2005/8/layout/hierarchy1"/>
    <dgm:cxn modelId="{4D272904-1664-4D76-AD2F-CE188BC743EB}" type="presParOf" srcId="{A3B2D425-EAD2-4A60-8111-FC8E5DF6A4A3}" destId="{E36CC81F-EABC-4DE8-981D-8DD02A8F7453}" srcOrd="1" destOrd="0" presId="urn:microsoft.com/office/officeart/2005/8/layout/hierarchy1"/>
    <dgm:cxn modelId="{82A278EE-1D34-4F25-AF83-A8ACC0668B48}" type="presParOf" srcId="{E36CC81F-EABC-4DE8-981D-8DD02A8F7453}" destId="{25B6FE39-9FCD-4A54-A1B7-8AD88A6F04EC}" srcOrd="0" destOrd="0" presId="urn:microsoft.com/office/officeart/2005/8/layout/hierarchy1"/>
    <dgm:cxn modelId="{6A7C8065-FB8F-4977-A610-AFD8F93BF73D}" type="presParOf" srcId="{25B6FE39-9FCD-4A54-A1B7-8AD88A6F04EC}" destId="{B4D907B8-33A4-4010-B00A-B05C92CED38C}" srcOrd="0" destOrd="0" presId="urn:microsoft.com/office/officeart/2005/8/layout/hierarchy1"/>
    <dgm:cxn modelId="{EFA6A0FE-1E24-4EB7-A382-39918E5E2498}" type="presParOf" srcId="{25B6FE39-9FCD-4A54-A1B7-8AD88A6F04EC}" destId="{AD9B9C0D-D7BF-469E-AD9C-B117FDA926D4}" srcOrd="1" destOrd="0" presId="urn:microsoft.com/office/officeart/2005/8/layout/hierarchy1"/>
    <dgm:cxn modelId="{DD633036-BD71-4F14-88A2-31F1A225BAC4}" type="presParOf" srcId="{E36CC81F-EABC-4DE8-981D-8DD02A8F7453}" destId="{5DA8AAEB-516D-4B21-A094-3481919C6C48}" srcOrd="1" destOrd="0" presId="urn:microsoft.com/office/officeart/2005/8/layout/hierarchy1"/>
    <dgm:cxn modelId="{06BE177B-9A29-46AA-A737-B2F2E19930C8}" type="presParOf" srcId="{A3B2D425-EAD2-4A60-8111-FC8E5DF6A4A3}" destId="{F79EAB34-75F0-400D-8E9C-F0497910B9E3}" srcOrd="2" destOrd="0" presId="urn:microsoft.com/office/officeart/2005/8/layout/hierarchy1"/>
    <dgm:cxn modelId="{0BD1360D-C3DC-40FA-ABAB-C4F80B6CD16B}" type="presParOf" srcId="{F79EAB34-75F0-400D-8E9C-F0497910B9E3}" destId="{766E4B15-77DB-4954-A16C-FFB9E3E302E6}" srcOrd="0" destOrd="0" presId="urn:microsoft.com/office/officeart/2005/8/layout/hierarchy1"/>
    <dgm:cxn modelId="{C9BB1AB5-E5CE-43DB-A025-BAA94DB69212}" type="presParOf" srcId="{766E4B15-77DB-4954-A16C-FFB9E3E302E6}" destId="{E3B36FE2-D0C9-4E5D-BD77-5D6FE0F4B29D}" srcOrd="0" destOrd="0" presId="urn:microsoft.com/office/officeart/2005/8/layout/hierarchy1"/>
    <dgm:cxn modelId="{0965014F-EDCC-4699-B9D4-17B26E8003B4}" type="presParOf" srcId="{766E4B15-77DB-4954-A16C-FFB9E3E302E6}" destId="{58149670-E6AB-4699-86DC-9D43059DFFBC}" srcOrd="1" destOrd="0" presId="urn:microsoft.com/office/officeart/2005/8/layout/hierarchy1"/>
    <dgm:cxn modelId="{4EE21417-BD22-4531-9388-47CD55B6F8C9}" type="presParOf" srcId="{F79EAB34-75F0-400D-8E9C-F0497910B9E3}" destId="{F9381666-60BD-442F-8735-420D40D7612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658497-CCC1-4A14-9A5F-D268ADD2585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9A251C-5AD5-473E-8B7B-F8EDD74D640C}">
      <dgm:prSet/>
      <dgm:spPr/>
      <dgm:t>
        <a:bodyPr/>
        <a:lstStyle/>
        <a:p>
          <a:r>
            <a:rPr lang="en-US" b="1" i="0" baseline="0"/>
            <a:t>Definition</a:t>
          </a:r>
          <a:r>
            <a:rPr lang="en-US" b="0" i="0" baseline="0"/>
            <a:t> – Ensures data resources are accessible when needed.</a:t>
          </a:r>
          <a:endParaRPr lang="en-US"/>
        </a:p>
      </dgm:t>
    </dgm:pt>
    <dgm:pt modelId="{0E70AED6-6EA4-42F5-8689-3D7443B156EB}" type="parTrans" cxnId="{33869023-0763-4087-B87A-6F4513848880}">
      <dgm:prSet/>
      <dgm:spPr/>
      <dgm:t>
        <a:bodyPr/>
        <a:lstStyle/>
        <a:p>
          <a:endParaRPr lang="en-US"/>
        </a:p>
      </dgm:t>
    </dgm:pt>
    <dgm:pt modelId="{1E478F87-5F98-4DC5-B592-A4E838B03EB0}" type="sibTrans" cxnId="{33869023-0763-4087-B87A-6F4513848880}">
      <dgm:prSet/>
      <dgm:spPr/>
      <dgm:t>
        <a:bodyPr/>
        <a:lstStyle/>
        <a:p>
          <a:endParaRPr lang="en-US"/>
        </a:p>
      </dgm:t>
    </dgm:pt>
    <dgm:pt modelId="{D47D3ED1-8CA3-49E5-841F-AC15F428644E}">
      <dgm:prSet/>
      <dgm:spPr/>
      <dgm:t>
        <a:bodyPr/>
        <a:lstStyle/>
        <a:p>
          <a:r>
            <a:rPr lang="en-US" b="1" i="0" baseline="0"/>
            <a:t>Importance</a:t>
          </a:r>
          <a:r>
            <a:rPr lang="en-US" b="0" i="0" baseline="0"/>
            <a:t> – A system must be available and functional at all times.</a:t>
          </a:r>
          <a:endParaRPr lang="en-US"/>
        </a:p>
      </dgm:t>
    </dgm:pt>
    <dgm:pt modelId="{67888C33-BAAE-4195-BCA9-18E484C6F11C}" type="parTrans" cxnId="{73EA8CEB-E4B4-463C-B6D3-C9094437F452}">
      <dgm:prSet/>
      <dgm:spPr/>
      <dgm:t>
        <a:bodyPr/>
        <a:lstStyle/>
        <a:p>
          <a:endParaRPr lang="en-US"/>
        </a:p>
      </dgm:t>
    </dgm:pt>
    <dgm:pt modelId="{FD53CE0F-3558-458E-8BF5-175CC268B4E3}" type="sibTrans" cxnId="{73EA8CEB-E4B4-463C-B6D3-C9094437F452}">
      <dgm:prSet/>
      <dgm:spPr/>
      <dgm:t>
        <a:bodyPr/>
        <a:lstStyle/>
        <a:p>
          <a:endParaRPr lang="en-US"/>
        </a:p>
      </dgm:t>
    </dgm:pt>
    <dgm:pt modelId="{6399B3F3-DF5D-44CF-86B8-953A3AC586C4}">
      <dgm:prSet/>
      <dgm:spPr/>
      <dgm:t>
        <a:bodyPr/>
        <a:lstStyle/>
        <a:p>
          <a:r>
            <a:rPr lang="en-US" b="1" i="0" baseline="0"/>
            <a:t>Access Control</a:t>
          </a:r>
          <a:r>
            <a:rPr lang="en-US" b="0" i="0" baseline="0"/>
            <a:t> – Authorized users should have seamless access to data and assets when required.</a:t>
          </a:r>
          <a:endParaRPr lang="en-US"/>
        </a:p>
      </dgm:t>
    </dgm:pt>
    <dgm:pt modelId="{B9D380C5-962D-4572-85EE-F407D689335A}" type="parTrans" cxnId="{0A331966-291F-4F09-91E5-2DBB0E5F5216}">
      <dgm:prSet/>
      <dgm:spPr/>
      <dgm:t>
        <a:bodyPr/>
        <a:lstStyle/>
        <a:p>
          <a:endParaRPr lang="en-US"/>
        </a:p>
      </dgm:t>
    </dgm:pt>
    <dgm:pt modelId="{6BA0E885-7E1C-42DC-8F2E-E02A21FABB71}" type="sibTrans" cxnId="{0A331966-291F-4F09-91E5-2DBB0E5F5216}">
      <dgm:prSet/>
      <dgm:spPr/>
      <dgm:t>
        <a:bodyPr/>
        <a:lstStyle/>
        <a:p>
          <a:endParaRPr lang="en-US"/>
        </a:p>
      </dgm:t>
    </dgm:pt>
    <dgm:pt modelId="{9348C70E-EA87-4D66-8434-3C7090ADD354}" type="pres">
      <dgm:prSet presAssocID="{90658497-CCC1-4A14-9A5F-D268ADD258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636E07-E9C5-4F35-AABF-1928A05065C1}" type="pres">
      <dgm:prSet presAssocID="{7C9A251C-5AD5-473E-8B7B-F8EDD74D640C}" presName="hierRoot1" presStyleCnt="0"/>
      <dgm:spPr/>
    </dgm:pt>
    <dgm:pt modelId="{AA9D7734-9893-4046-91C2-73AA191115FB}" type="pres">
      <dgm:prSet presAssocID="{7C9A251C-5AD5-473E-8B7B-F8EDD74D640C}" presName="composite" presStyleCnt="0"/>
      <dgm:spPr/>
    </dgm:pt>
    <dgm:pt modelId="{DEC31E60-1A5E-40FA-B729-EF9650387193}" type="pres">
      <dgm:prSet presAssocID="{7C9A251C-5AD5-473E-8B7B-F8EDD74D640C}" presName="background" presStyleLbl="node0" presStyleIdx="0" presStyleCnt="3"/>
      <dgm:spPr/>
    </dgm:pt>
    <dgm:pt modelId="{18CBAE4E-3C1C-4F6E-9BCC-26D529D9E2F4}" type="pres">
      <dgm:prSet presAssocID="{7C9A251C-5AD5-473E-8B7B-F8EDD74D640C}" presName="text" presStyleLbl="fgAcc0" presStyleIdx="0" presStyleCnt="3">
        <dgm:presLayoutVars>
          <dgm:chPref val="3"/>
        </dgm:presLayoutVars>
      </dgm:prSet>
      <dgm:spPr/>
    </dgm:pt>
    <dgm:pt modelId="{D6469619-1833-4EE5-9D9F-3B6FBBCC5231}" type="pres">
      <dgm:prSet presAssocID="{7C9A251C-5AD5-473E-8B7B-F8EDD74D640C}" presName="hierChild2" presStyleCnt="0"/>
      <dgm:spPr/>
    </dgm:pt>
    <dgm:pt modelId="{4DDBA963-451C-4783-9D30-AE830C37BFF3}" type="pres">
      <dgm:prSet presAssocID="{D47D3ED1-8CA3-49E5-841F-AC15F428644E}" presName="hierRoot1" presStyleCnt="0"/>
      <dgm:spPr/>
    </dgm:pt>
    <dgm:pt modelId="{926D059B-ACDF-4A54-8E37-E98CE9E2ABEC}" type="pres">
      <dgm:prSet presAssocID="{D47D3ED1-8CA3-49E5-841F-AC15F428644E}" presName="composite" presStyleCnt="0"/>
      <dgm:spPr/>
    </dgm:pt>
    <dgm:pt modelId="{F3EF621E-D47F-4061-92EC-167C70F5A2A6}" type="pres">
      <dgm:prSet presAssocID="{D47D3ED1-8CA3-49E5-841F-AC15F428644E}" presName="background" presStyleLbl="node0" presStyleIdx="1" presStyleCnt="3"/>
      <dgm:spPr/>
    </dgm:pt>
    <dgm:pt modelId="{4855E5F8-3C84-416F-AD99-6DCB22B38BFB}" type="pres">
      <dgm:prSet presAssocID="{D47D3ED1-8CA3-49E5-841F-AC15F428644E}" presName="text" presStyleLbl="fgAcc0" presStyleIdx="1" presStyleCnt="3">
        <dgm:presLayoutVars>
          <dgm:chPref val="3"/>
        </dgm:presLayoutVars>
      </dgm:prSet>
      <dgm:spPr/>
    </dgm:pt>
    <dgm:pt modelId="{0E21BBF4-9E83-4120-ADB9-F7194D456962}" type="pres">
      <dgm:prSet presAssocID="{D47D3ED1-8CA3-49E5-841F-AC15F428644E}" presName="hierChild2" presStyleCnt="0"/>
      <dgm:spPr/>
    </dgm:pt>
    <dgm:pt modelId="{93F12CC8-4F8A-43C1-AB36-66CD1BE93F6D}" type="pres">
      <dgm:prSet presAssocID="{6399B3F3-DF5D-44CF-86B8-953A3AC586C4}" presName="hierRoot1" presStyleCnt="0"/>
      <dgm:spPr/>
    </dgm:pt>
    <dgm:pt modelId="{D94E278B-63F2-4AAC-BF6D-99163BAE57EE}" type="pres">
      <dgm:prSet presAssocID="{6399B3F3-DF5D-44CF-86B8-953A3AC586C4}" presName="composite" presStyleCnt="0"/>
      <dgm:spPr/>
    </dgm:pt>
    <dgm:pt modelId="{2C6333CE-E4F1-4F2A-ADF0-D9F06911F6B2}" type="pres">
      <dgm:prSet presAssocID="{6399B3F3-DF5D-44CF-86B8-953A3AC586C4}" presName="background" presStyleLbl="node0" presStyleIdx="2" presStyleCnt="3"/>
      <dgm:spPr/>
    </dgm:pt>
    <dgm:pt modelId="{B8FFB502-CBBA-46DF-93B8-0CA4E0FE9331}" type="pres">
      <dgm:prSet presAssocID="{6399B3F3-DF5D-44CF-86B8-953A3AC586C4}" presName="text" presStyleLbl="fgAcc0" presStyleIdx="2" presStyleCnt="3">
        <dgm:presLayoutVars>
          <dgm:chPref val="3"/>
        </dgm:presLayoutVars>
      </dgm:prSet>
      <dgm:spPr/>
    </dgm:pt>
    <dgm:pt modelId="{C8C82A8F-4909-40A1-AD69-6B59347C8339}" type="pres">
      <dgm:prSet presAssocID="{6399B3F3-DF5D-44CF-86B8-953A3AC586C4}" presName="hierChild2" presStyleCnt="0"/>
      <dgm:spPr/>
    </dgm:pt>
  </dgm:ptLst>
  <dgm:cxnLst>
    <dgm:cxn modelId="{33869023-0763-4087-B87A-6F4513848880}" srcId="{90658497-CCC1-4A14-9A5F-D268ADD25859}" destId="{7C9A251C-5AD5-473E-8B7B-F8EDD74D640C}" srcOrd="0" destOrd="0" parTransId="{0E70AED6-6EA4-42F5-8689-3D7443B156EB}" sibTransId="{1E478F87-5F98-4DC5-B592-A4E838B03EB0}"/>
    <dgm:cxn modelId="{B44FC63D-D4B6-493D-9384-93F4D737E7C1}" type="presOf" srcId="{D47D3ED1-8CA3-49E5-841F-AC15F428644E}" destId="{4855E5F8-3C84-416F-AD99-6DCB22B38BFB}" srcOrd="0" destOrd="0" presId="urn:microsoft.com/office/officeart/2005/8/layout/hierarchy1"/>
    <dgm:cxn modelId="{8577F13D-D1BA-459C-A769-0E1E55DD1857}" type="presOf" srcId="{6399B3F3-DF5D-44CF-86B8-953A3AC586C4}" destId="{B8FFB502-CBBA-46DF-93B8-0CA4E0FE9331}" srcOrd="0" destOrd="0" presId="urn:microsoft.com/office/officeart/2005/8/layout/hierarchy1"/>
    <dgm:cxn modelId="{0A331966-291F-4F09-91E5-2DBB0E5F5216}" srcId="{90658497-CCC1-4A14-9A5F-D268ADD25859}" destId="{6399B3F3-DF5D-44CF-86B8-953A3AC586C4}" srcOrd="2" destOrd="0" parTransId="{B9D380C5-962D-4572-85EE-F407D689335A}" sibTransId="{6BA0E885-7E1C-42DC-8F2E-E02A21FABB71}"/>
    <dgm:cxn modelId="{6DEA6792-C6B7-46B0-BCB3-4B066DA14E72}" type="presOf" srcId="{90658497-CCC1-4A14-9A5F-D268ADD25859}" destId="{9348C70E-EA87-4D66-8434-3C7090ADD354}" srcOrd="0" destOrd="0" presId="urn:microsoft.com/office/officeart/2005/8/layout/hierarchy1"/>
    <dgm:cxn modelId="{5B1298BD-4E4F-4540-8E9B-4339897A9F32}" type="presOf" srcId="{7C9A251C-5AD5-473E-8B7B-F8EDD74D640C}" destId="{18CBAE4E-3C1C-4F6E-9BCC-26D529D9E2F4}" srcOrd="0" destOrd="0" presId="urn:microsoft.com/office/officeart/2005/8/layout/hierarchy1"/>
    <dgm:cxn modelId="{73EA8CEB-E4B4-463C-B6D3-C9094437F452}" srcId="{90658497-CCC1-4A14-9A5F-D268ADD25859}" destId="{D47D3ED1-8CA3-49E5-841F-AC15F428644E}" srcOrd="1" destOrd="0" parTransId="{67888C33-BAAE-4195-BCA9-18E484C6F11C}" sibTransId="{FD53CE0F-3558-458E-8BF5-175CC268B4E3}"/>
    <dgm:cxn modelId="{00115DD9-B5AA-490F-B3DB-4CCF683F71BF}" type="presParOf" srcId="{9348C70E-EA87-4D66-8434-3C7090ADD354}" destId="{43636E07-E9C5-4F35-AABF-1928A05065C1}" srcOrd="0" destOrd="0" presId="urn:microsoft.com/office/officeart/2005/8/layout/hierarchy1"/>
    <dgm:cxn modelId="{3A457378-09C0-4855-8084-10D9E19C4FE2}" type="presParOf" srcId="{43636E07-E9C5-4F35-AABF-1928A05065C1}" destId="{AA9D7734-9893-4046-91C2-73AA191115FB}" srcOrd="0" destOrd="0" presId="urn:microsoft.com/office/officeart/2005/8/layout/hierarchy1"/>
    <dgm:cxn modelId="{74BA1CFE-64B4-4883-9828-836A905429E4}" type="presParOf" srcId="{AA9D7734-9893-4046-91C2-73AA191115FB}" destId="{DEC31E60-1A5E-40FA-B729-EF9650387193}" srcOrd="0" destOrd="0" presId="urn:microsoft.com/office/officeart/2005/8/layout/hierarchy1"/>
    <dgm:cxn modelId="{35B59834-37B6-4AE4-9192-6C0F0E190B1A}" type="presParOf" srcId="{AA9D7734-9893-4046-91C2-73AA191115FB}" destId="{18CBAE4E-3C1C-4F6E-9BCC-26D529D9E2F4}" srcOrd="1" destOrd="0" presId="urn:microsoft.com/office/officeart/2005/8/layout/hierarchy1"/>
    <dgm:cxn modelId="{C9806036-92C6-43E9-B3B7-FECD5C99221A}" type="presParOf" srcId="{43636E07-E9C5-4F35-AABF-1928A05065C1}" destId="{D6469619-1833-4EE5-9D9F-3B6FBBCC5231}" srcOrd="1" destOrd="0" presId="urn:microsoft.com/office/officeart/2005/8/layout/hierarchy1"/>
    <dgm:cxn modelId="{E41581E5-1372-487B-84A4-E26002E17E21}" type="presParOf" srcId="{9348C70E-EA87-4D66-8434-3C7090ADD354}" destId="{4DDBA963-451C-4783-9D30-AE830C37BFF3}" srcOrd="1" destOrd="0" presId="urn:microsoft.com/office/officeart/2005/8/layout/hierarchy1"/>
    <dgm:cxn modelId="{D86A0129-C689-4511-8127-70A7422D7F01}" type="presParOf" srcId="{4DDBA963-451C-4783-9D30-AE830C37BFF3}" destId="{926D059B-ACDF-4A54-8E37-E98CE9E2ABEC}" srcOrd="0" destOrd="0" presId="urn:microsoft.com/office/officeart/2005/8/layout/hierarchy1"/>
    <dgm:cxn modelId="{28B83432-88EF-4129-93E1-8B844AB41877}" type="presParOf" srcId="{926D059B-ACDF-4A54-8E37-E98CE9E2ABEC}" destId="{F3EF621E-D47F-4061-92EC-167C70F5A2A6}" srcOrd="0" destOrd="0" presId="urn:microsoft.com/office/officeart/2005/8/layout/hierarchy1"/>
    <dgm:cxn modelId="{F00DCDAD-298C-4674-83B0-AB82551FF7E2}" type="presParOf" srcId="{926D059B-ACDF-4A54-8E37-E98CE9E2ABEC}" destId="{4855E5F8-3C84-416F-AD99-6DCB22B38BFB}" srcOrd="1" destOrd="0" presId="urn:microsoft.com/office/officeart/2005/8/layout/hierarchy1"/>
    <dgm:cxn modelId="{893B451E-C4B9-446C-8820-913851CFE7CD}" type="presParOf" srcId="{4DDBA963-451C-4783-9D30-AE830C37BFF3}" destId="{0E21BBF4-9E83-4120-ADB9-F7194D456962}" srcOrd="1" destOrd="0" presId="urn:microsoft.com/office/officeart/2005/8/layout/hierarchy1"/>
    <dgm:cxn modelId="{E6C722CE-9421-4BDA-9FDA-A2B5E043F429}" type="presParOf" srcId="{9348C70E-EA87-4D66-8434-3C7090ADD354}" destId="{93F12CC8-4F8A-43C1-AB36-66CD1BE93F6D}" srcOrd="2" destOrd="0" presId="urn:microsoft.com/office/officeart/2005/8/layout/hierarchy1"/>
    <dgm:cxn modelId="{561B90D3-3DB7-407F-AAA6-AC9CEE14807B}" type="presParOf" srcId="{93F12CC8-4F8A-43C1-AB36-66CD1BE93F6D}" destId="{D94E278B-63F2-4AAC-BF6D-99163BAE57EE}" srcOrd="0" destOrd="0" presId="urn:microsoft.com/office/officeart/2005/8/layout/hierarchy1"/>
    <dgm:cxn modelId="{5823D4E4-2577-40CF-9569-B3B43E0ED997}" type="presParOf" srcId="{D94E278B-63F2-4AAC-BF6D-99163BAE57EE}" destId="{2C6333CE-E4F1-4F2A-ADF0-D9F06911F6B2}" srcOrd="0" destOrd="0" presId="urn:microsoft.com/office/officeart/2005/8/layout/hierarchy1"/>
    <dgm:cxn modelId="{BAB9D0B2-D8CC-4224-AC7C-F0C85E350ADA}" type="presParOf" srcId="{D94E278B-63F2-4AAC-BF6D-99163BAE57EE}" destId="{B8FFB502-CBBA-46DF-93B8-0CA4E0FE9331}" srcOrd="1" destOrd="0" presId="urn:microsoft.com/office/officeart/2005/8/layout/hierarchy1"/>
    <dgm:cxn modelId="{CD9A1628-5148-43FB-B4F9-B43A50931FD0}" type="presParOf" srcId="{93F12CC8-4F8A-43C1-AB36-66CD1BE93F6D}" destId="{C8C82A8F-4909-40A1-AD69-6B59347C833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62891-DA7F-42B3-9945-6E12FBB52167}">
      <dsp:nvSpPr>
        <dsp:cNvPr id="0" name=""/>
        <dsp:cNvSpPr/>
      </dsp:nvSpPr>
      <dsp:spPr>
        <a:xfrm>
          <a:off x="0" y="956885"/>
          <a:ext cx="2906817" cy="1845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DBDF0-0025-462C-8EA1-DDC17107E4BE}">
      <dsp:nvSpPr>
        <dsp:cNvPr id="0" name=""/>
        <dsp:cNvSpPr/>
      </dsp:nvSpPr>
      <dsp:spPr>
        <a:xfrm>
          <a:off x="322979" y="1263716"/>
          <a:ext cx="2906817" cy="1845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Risk management is a significant part of   business planning. </a:t>
          </a:r>
        </a:p>
      </dsp:txBody>
      <dsp:txXfrm>
        <a:off x="377041" y="1317778"/>
        <a:ext cx="2798693" cy="1737704"/>
      </dsp:txXfrm>
    </dsp:sp>
    <dsp:sp modelId="{3357E8D0-5A9D-4542-A9BE-11DC1B35669A}">
      <dsp:nvSpPr>
        <dsp:cNvPr id="0" name=""/>
        <dsp:cNvSpPr/>
      </dsp:nvSpPr>
      <dsp:spPr>
        <a:xfrm>
          <a:off x="3552776" y="956885"/>
          <a:ext cx="2906817" cy="1845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E65E9-45D3-4CC4-B936-C4FF95F6C72C}">
      <dsp:nvSpPr>
        <dsp:cNvPr id="0" name=""/>
        <dsp:cNvSpPr/>
      </dsp:nvSpPr>
      <dsp:spPr>
        <a:xfrm>
          <a:off x="3875756" y="1263716"/>
          <a:ext cx="2906817" cy="1845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can also encompass legal risks like deception, robbery and sexual harassment  lawsuits. </a:t>
          </a:r>
        </a:p>
      </dsp:txBody>
      <dsp:txXfrm>
        <a:off x="3929818" y="1317778"/>
        <a:ext cx="2798693" cy="1737704"/>
      </dsp:txXfrm>
    </dsp:sp>
    <dsp:sp modelId="{ED50FD2F-CCD9-49E4-9344-BB858876A33C}">
      <dsp:nvSpPr>
        <dsp:cNvPr id="0" name=""/>
        <dsp:cNvSpPr/>
      </dsp:nvSpPr>
      <dsp:spPr>
        <a:xfrm>
          <a:off x="7105553" y="956885"/>
          <a:ext cx="2906817" cy="1845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133D7-CBAB-48B0-A921-3EDD30A48F25}">
      <dsp:nvSpPr>
        <dsp:cNvPr id="0" name=""/>
        <dsp:cNvSpPr/>
      </dsp:nvSpPr>
      <dsp:spPr>
        <a:xfrm>
          <a:off x="7428532" y="1263716"/>
          <a:ext cx="2906817" cy="1845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Cloud computing is somewhat new in its present pattern    granted that   it is best   directed to reduce intermediate risk  enterprise areas. </a:t>
          </a:r>
        </a:p>
      </dsp:txBody>
      <dsp:txXfrm>
        <a:off x="7482594" y="1317778"/>
        <a:ext cx="2798693" cy="17377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08F27-B81D-4294-B9DB-218EACDB77CD}">
      <dsp:nvSpPr>
        <dsp:cNvPr id="0" name=""/>
        <dsp:cNvSpPr/>
      </dsp:nvSpPr>
      <dsp:spPr>
        <a:xfrm>
          <a:off x="0" y="2825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E3E3A-098C-478E-A252-8ED3D655A8F5}">
      <dsp:nvSpPr>
        <dsp:cNvPr id="0" name=""/>
        <dsp:cNvSpPr/>
      </dsp:nvSpPr>
      <dsp:spPr>
        <a:xfrm>
          <a:off x="0" y="2825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Backup Plan:</a:t>
          </a:r>
          <a:endParaRPr lang="en-US" sz="2400" kern="1200"/>
        </a:p>
      </dsp:txBody>
      <dsp:txXfrm>
        <a:off x="0" y="2825"/>
        <a:ext cx="6949440" cy="963497"/>
      </dsp:txXfrm>
    </dsp:sp>
    <dsp:sp modelId="{FE971E2C-48FD-4B4A-A7D3-9EFD2056D298}">
      <dsp:nvSpPr>
        <dsp:cNvPr id="0" name=""/>
        <dsp:cNvSpPr/>
      </dsp:nvSpPr>
      <dsp:spPr>
        <a:xfrm>
          <a:off x="0" y="966323"/>
          <a:ext cx="6949440" cy="0"/>
        </a:xfrm>
        <a:prstGeom prst="line">
          <a:avLst/>
        </a:prstGeom>
        <a:solidFill>
          <a:schemeClr val="accent2">
            <a:hueOff val="-208266"/>
            <a:satOff val="-4326"/>
            <a:lumOff val="-1176"/>
            <a:alphaOff val="0"/>
          </a:schemeClr>
        </a:solidFill>
        <a:ln w="12700" cap="flat" cmpd="sng" algn="ctr">
          <a:solidFill>
            <a:schemeClr val="accent2">
              <a:hueOff val="-208266"/>
              <a:satOff val="-4326"/>
              <a:lumOff val="-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9865C-E7DA-48BB-8F5A-C8F78FA7E4BC}">
      <dsp:nvSpPr>
        <dsp:cNvPr id="0" name=""/>
        <dsp:cNvSpPr/>
      </dsp:nvSpPr>
      <dsp:spPr>
        <a:xfrm>
          <a:off x="0" y="966323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-Essential for security – Protects against data corruption and hardware failure.  </a:t>
          </a:r>
        </a:p>
      </dsp:txBody>
      <dsp:txXfrm>
        <a:off x="0" y="966323"/>
        <a:ext cx="6949440" cy="963497"/>
      </dsp:txXfrm>
    </dsp:sp>
    <dsp:sp modelId="{9D78D47A-09F1-42EF-B0E9-4118AFFEBCD6}">
      <dsp:nvSpPr>
        <dsp:cNvPr id="0" name=""/>
        <dsp:cNvSpPr/>
      </dsp:nvSpPr>
      <dsp:spPr>
        <a:xfrm>
          <a:off x="0" y="1929821"/>
          <a:ext cx="6949440" cy="0"/>
        </a:xfrm>
        <a:prstGeom prst="line">
          <a:avLst/>
        </a:prstGeom>
        <a:solidFill>
          <a:schemeClr val="accent2">
            <a:hueOff val="-416532"/>
            <a:satOff val="-8652"/>
            <a:lumOff val="-2353"/>
            <a:alphaOff val="0"/>
          </a:schemeClr>
        </a:solidFill>
        <a:ln w="12700" cap="flat" cmpd="sng" algn="ctr">
          <a:solidFill>
            <a:schemeClr val="accent2">
              <a:hueOff val="-416532"/>
              <a:satOff val="-8652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CDC4E-D5A9-43E0-954F-AD7064BFB241}">
      <dsp:nvSpPr>
        <dsp:cNvPr id="0" name=""/>
        <dsp:cNvSpPr/>
      </dsp:nvSpPr>
      <dsp:spPr>
        <a:xfrm>
          <a:off x="0" y="1929821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-Restoration capability – Ensures organizations can recover lost or damaged data efficiently.  </a:t>
          </a:r>
        </a:p>
      </dsp:txBody>
      <dsp:txXfrm>
        <a:off x="0" y="1929821"/>
        <a:ext cx="6949440" cy="963497"/>
      </dsp:txXfrm>
    </dsp:sp>
    <dsp:sp modelId="{AF052443-8D83-4BF3-A1A0-977325D87619}">
      <dsp:nvSpPr>
        <dsp:cNvPr id="0" name=""/>
        <dsp:cNvSpPr/>
      </dsp:nvSpPr>
      <dsp:spPr>
        <a:xfrm>
          <a:off x="0" y="2893319"/>
          <a:ext cx="6949440" cy="0"/>
        </a:xfrm>
        <a:prstGeom prst="line">
          <a:avLst/>
        </a:prstGeom>
        <a:solidFill>
          <a:schemeClr val="accent2">
            <a:hueOff val="-624797"/>
            <a:satOff val="-12979"/>
            <a:lumOff val="-3529"/>
            <a:alphaOff val="0"/>
          </a:schemeClr>
        </a:solidFill>
        <a:ln w="12700" cap="flat" cmpd="sng" algn="ctr">
          <a:solidFill>
            <a:schemeClr val="accent2">
              <a:hueOff val="-624797"/>
              <a:satOff val="-12979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CCDD8-570D-476F-B6B9-831D7DAF8477}">
      <dsp:nvSpPr>
        <dsp:cNvPr id="0" name=""/>
        <dsp:cNvSpPr/>
      </dsp:nvSpPr>
      <dsp:spPr>
        <a:xfrm>
          <a:off x="0" y="2893318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Disaster Recovery Plan (DRP):</a:t>
          </a:r>
          <a:endParaRPr lang="en-US" sz="2400" kern="1200"/>
        </a:p>
      </dsp:txBody>
      <dsp:txXfrm>
        <a:off x="0" y="2893318"/>
        <a:ext cx="6949440" cy="963497"/>
      </dsp:txXfrm>
    </dsp:sp>
    <dsp:sp modelId="{B3A0B977-73A7-4599-B042-AB026A236B4D}">
      <dsp:nvSpPr>
        <dsp:cNvPr id="0" name=""/>
        <dsp:cNvSpPr/>
      </dsp:nvSpPr>
      <dsp:spPr>
        <a:xfrm>
          <a:off x="0" y="3856816"/>
          <a:ext cx="6949440" cy="0"/>
        </a:xfrm>
        <a:prstGeom prst="line">
          <a:avLst/>
        </a:prstGeom>
        <a:solidFill>
          <a:schemeClr val="accent2">
            <a:hueOff val="-833063"/>
            <a:satOff val="-17305"/>
            <a:lumOff val="-4706"/>
            <a:alphaOff val="0"/>
          </a:schemeClr>
        </a:solidFill>
        <a:ln w="12700" cap="flat" cmpd="sng" algn="ctr">
          <a:solidFill>
            <a:schemeClr val="accent2">
              <a:hueOff val="-833063"/>
              <a:satOff val="-17305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43D20-4CC6-42F5-B5ED-A5F24F7520CA}">
      <dsp:nvSpPr>
        <dsp:cNvPr id="0" name=""/>
        <dsp:cNvSpPr/>
      </dsp:nvSpPr>
      <dsp:spPr>
        <a:xfrm>
          <a:off x="0" y="3856816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Rapid recovery strategy – Minimizes disruption after a disaster.  </a:t>
          </a:r>
        </a:p>
      </dsp:txBody>
      <dsp:txXfrm>
        <a:off x="0" y="3856816"/>
        <a:ext cx="6949440" cy="963497"/>
      </dsp:txXfrm>
    </dsp:sp>
    <dsp:sp modelId="{ED36AE2E-4C7D-4446-8B48-E48B14D92FFD}">
      <dsp:nvSpPr>
        <dsp:cNvPr id="0" name=""/>
        <dsp:cNvSpPr/>
      </dsp:nvSpPr>
      <dsp:spPr>
        <a:xfrm>
          <a:off x="0" y="4820314"/>
          <a:ext cx="6949440" cy="0"/>
        </a:xfrm>
        <a:prstGeom prst="line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B00FF-32D8-4042-A0E2-6122699BEBDF}">
      <dsp:nvSpPr>
        <dsp:cNvPr id="0" name=""/>
        <dsp:cNvSpPr/>
      </dsp:nvSpPr>
      <dsp:spPr>
        <a:xfrm>
          <a:off x="0" y="4820314"/>
          <a:ext cx="6949440" cy="963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Business continuity – Helps organizations resume operations with minimal impact.  </a:t>
          </a:r>
        </a:p>
      </dsp:txBody>
      <dsp:txXfrm>
        <a:off x="0" y="4820314"/>
        <a:ext cx="6949440" cy="9634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583D0-AEE7-44BD-B691-F98D84393D1D}">
      <dsp:nvSpPr>
        <dsp:cNvPr id="0" name=""/>
        <dsp:cNvSpPr/>
      </dsp:nvSpPr>
      <dsp:spPr>
        <a:xfrm>
          <a:off x="181777" y="367425"/>
          <a:ext cx="1320143" cy="1320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0568-9B33-40DB-A01C-08175FAB1D9B}">
      <dsp:nvSpPr>
        <dsp:cNvPr id="0" name=""/>
        <dsp:cNvSpPr/>
      </dsp:nvSpPr>
      <dsp:spPr>
        <a:xfrm>
          <a:off x="459007" y="644655"/>
          <a:ext cx="765683" cy="765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677B4-5C76-4D6F-8283-B39765144B43}">
      <dsp:nvSpPr>
        <dsp:cNvPr id="0" name=""/>
        <dsp:cNvSpPr/>
      </dsp:nvSpPr>
      <dsp:spPr>
        <a:xfrm>
          <a:off x="1784808" y="367425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Sequential &amp; Parallel Eras</a:t>
          </a:r>
          <a:r>
            <a:rPr lang="en-US" sz="1800" b="0" i="0" kern="1200" baseline="0"/>
            <a:t> – The two most significant phases in computing history.</a:t>
          </a:r>
          <a:endParaRPr lang="en-US" sz="1800" kern="1200"/>
        </a:p>
      </dsp:txBody>
      <dsp:txXfrm>
        <a:off x="1784808" y="367425"/>
        <a:ext cx="3111765" cy="1320143"/>
      </dsp:txXfrm>
    </dsp:sp>
    <dsp:sp modelId="{3DAD19A8-EB3E-4CF5-A39D-8AC7BD4B7934}">
      <dsp:nvSpPr>
        <dsp:cNvPr id="0" name=""/>
        <dsp:cNvSpPr/>
      </dsp:nvSpPr>
      <dsp:spPr>
        <a:xfrm>
          <a:off x="5438775" y="367425"/>
          <a:ext cx="1320143" cy="1320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DF933-F241-4E86-A3F6-6188B0BDE864}">
      <dsp:nvSpPr>
        <dsp:cNvPr id="0" name=""/>
        <dsp:cNvSpPr/>
      </dsp:nvSpPr>
      <dsp:spPr>
        <a:xfrm>
          <a:off x="5716005" y="644655"/>
          <a:ext cx="765683" cy="765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18CB2-DD8B-46F9-AAAC-3795E9A51DA3}">
      <dsp:nvSpPr>
        <dsp:cNvPr id="0" name=""/>
        <dsp:cNvSpPr/>
      </dsp:nvSpPr>
      <dsp:spPr>
        <a:xfrm>
          <a:off x="7041806" y="367425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Infinite Computing Resources</a:t>
          </a:r>
          <a:r>
            <a:rPr lang="en-US" sz="1800" b="0" i="0" kern="1200" baseline="0"/>
            <a:t> – Cloud computing creates the illusion of unlimited resources on demand.</a:t>
          </a:r>
          <a:endParaRPr lang="en-US" sz="1800" kern="1200"/>
        </a:p>
      </dsp:txBody>
      <dsp:txXfrm>
        <a:off x="7041806" y="367425"/>
        <a:ext cx="3111765" cy="1320143"/>
      </dsp:txXfrm>
    </dsp:sp>
    <dsp:sp modelId="{4F00AE50-2AD9-4E63-98B9-E8C8918681AB}">
      <dsp:nvSpPr>
        <dsp:cNvPr id="0" name=""/>
        <dsp:cNvSpPr/>
      </dsp:nvSpPr>
      <dsp:spPr>
        <a:xfrm>
          <a:off x="181777" y="2378862"/>
          <a:ext cx="1320143" cy="13201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2D7B0-73D9-4C64-8AF0-FFED4A6B08A6}">
      <dsp:nvSpPr>
        <dsp:cNvPr id="0" name=""/>
        <dsp:cNvSpPr/>
      </dsp:nvSpPr>
      <dsp:spPr>
        <a:xfrm>
          <a:off x="459007" y="2656092"/>
          <a:ext cx="765683" cy="765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515A0-3ADA-43A9-8939-2D3A04C15BB0}">
      <dsp:nvSpPr>
        <dsp:cNvPr id="0" name=""/>
        <dsp:cNvSpPr/>
      </dsp:nvSpPr>
      <dsp:spPr>
        <a:xfrm>
          <a:off x="1784808" y="2378862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No Up-Front Commitment</a:t>
          </a:r>
          <a:r>
            <a:rPr lang="en-US" sz="1800" b="0" i="0" kern="1200" baseline="0"/>
            <a:t> – Users avoid long-term obligations when utilizing cloud services.</a:t>
          </a:r>
          <a:endParaRPr lang="en-US" sz="1800" kern="1200"/>
        </a:p>
      </dsp:txBody>
      <dsp:txXfrm>
        <a:off x="1784808" y="2378862"/>
        <a:ext cx="3111765" cy="1320143"/>
      </dsp:txXfrm>
    </dsp:sp>
    <dsp:sp modelId="{6B2BD22D-E04C-4FAF-BDD7-936603C77F54}">
      <dsp:nvSpPr>
        <dsp:cNvPr id="0" name=""/>
        <dsp:cNvSpPr/>
      </dsp:nvSpPr>
      <dsp:spPr>
        <a:xfrm>
          <a:off x="5438775" y="2378862"/>
          <a:ext cx="1320143" cy="13201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EFF0B-E45D-4809-8449-8EEAC4286485}">
      <dsp:nvSpPr>
        <dsp:cNvPr id="0" name=""/>
        <dsp:cNvSpPr/>
      </dsp:nvSpPr>
      <dsp:spPr>
        <a:xfrm>
          <a:off x="5716005" y="2656092"/>
          <a:ext cx="765683" cy="7656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F8D1E-1B50-4236-8FE8-509ADCB74B64}">
      <dsp:nvSpPr>
        <dsp:cNvPr id="0" name=""/>
        <dsp:cNvSpPr/>
      </dsp:nvSpPr>
      <dsp:spPr>
        <a:xfrm>
          <a:off x="7041806" y="2378862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Pay-as-You-Go Model</a:t>
          </a:r>
          <a:r>
            <a:rPr lang="en-US" sz="1800" b="0" i="0" kern="1200" baseline="0"/>
            <a:t> – Computing resources can be used temporarily and released as needed.</a:t>
          </a:r>
          <a:endParaRPr lang="en-US" sz="1800" kern="1200"/>
        </a:p>
      </dsp:txBody>
      <dsp:txXfrm>
        <a:off x="7041806" y="2378862"/>
        <a:ext cx="3111765" cy="13201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578A5-D0EE-4DD0-B6A1-E376AB7691A0}">
      <dsp:nvSpPr>
        <dsp:cNvPr id="0" name=""/>
        <dsp:cNvSpPr/>
      </dsp:nvSpPr>
      <dsp:spPr>
        <a:xfrm>
          <a:off x="181777" y="1373143"/>
          <a:ext cx="1320143" cy="132014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A5FF5-CDBF-4B6D-A37F-7417FB24BD28}">
      <dsp:nvSpPr>
        <dsp:cNvPr id="0" name=""/>
        <dsp:cNvSpPr/>
      </dsp:nvSpPr>
      <dsp:spPr>
        <a:xfrm>
          <a:off x="459007" y="1650373"/>
          <a:ext cx="765683" cy="765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2D33C-4910-4CB7-A300-D0E5EC7D19E7}">
      <dsp:nvSpPr>
        <dsp:cNvPr id="0" name=""/>
        <dsp:cNvSpPr/>
      </dsp:nvSpPr>
      <dsp:spPr>
        <a:xfrm>
          <a:off x="1784808" y="1373143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Definition – Applications that combine and integrate data from multiple sources to create new functionalities.</a:t>
          </a:r>
        </a:p>
      </dsp:txBody>
      <dsp:txXfrm>
        <a:off x="1784808" y="1373143"/>
        <a:ext cx="3111765" cy="1320143"/>
      </dsp:txXfrm>
    </dsp:sp>
    <dsp:sp modelId="{676AB964-3D5C-44FF-BB00-85EF9B66F4C4}">
      <dsp:nvSpPr>
        <dsp:cNvPr id="0" name=""/>
        <dsp:cNvSpPr/>
      </dsp:nvSpPr>
      <dsp:spPr>
        <a:xfrm>
          <a:off x="5438775" y="1373143"/>
          <a:ext cx="1320143" cy="132014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AF3BC-1B26-4BBC-804B-E899AD300BDF}">
      <dsp:nvSpPr>
        <dsp:cNvPr id="0" name=""/>
        <dsp:cNvSpPr/>
      </dsp:nvSpPr>
      <dsp:spPr>
        <a:xfrm>
          <a:off x="5716005" y="1650373"/>
          <a:ext cx="765683" cy="765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82B3B-EAB2-41C2-90B7-C6BA405B1A05}">
      <dsp:nvSpPr>
        <dsp:cNvPr id="0" name=""/>
        <dsp:cNvSpPr/>
      </dsp:nvSpPr>
      <dsp:spPr>
        <a:xfrm>
          <a:off x="7041806" y="1373143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Cloud Mashups – Vary in scope based on their purpose, such as combining web services, data feeds, or APIs to enhance user experience.</a:t>
          </a:r>
        </a:p>
      </dsp:txBody>
      <dsp:txXfrm>
        <a:off x="7041806" y="1373143"/>
        <a:ext cx="3111765" cy="132014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46171-10AB-40D0-B3E3-8DE74DBEF534}">
      <dsp:nvSpPr>
        <dsp:cNvPr id="0" name=""/>
        <dsp:cNvSpPr/>
      </dsp:nvSpPr>
      <dsp:spPr>
        <a:xfrm>
          <a:off x="0" y="1427"/>
          <a:ext cx="10945037" cy="48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148EF-A52C-4574-A775-ACDB4A666F13}">
      <dsp:nvSpPr>
        <dsp:cNvPr id="0" name=""/>
        <dsp:cNvSpPr/>
      </dsp:nvSpPr>
      <dsp:spPr>
        <a:xfrm>
          <a:off x="147252" y="110954"/>
          <a:ext cx="267732" cy="267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2B023-DF44-4ADA-9F7C-9EBF16E2D3AD}">
      <dsp:nvSpPr>
        <dsp:cNvPr id="0" name=""/>
        <dsp:cNvSpPr/>
      </dsp:nvSpPr>
      <dsp:spPr>
        <a:xfrm>
          <a:off x="562237" y="1427"/>
          <a:ext cx="10315866" cy="608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8" tIns="64398" rIns="64398" bIns="6439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Hadoop is an open-source framework designed for distributed storage and processing of large datasets across multiple machines. It enables organizations to handle big data efficiently by distributing tasks across clusters of inexpensive servers.</a:t>
          </a:r>
        </a:p>
      </dsp:txBody>
      <dsp:txXfrm>
        <a:off x="562237" y="1427"/>
        <a:ext cx="10315866" cy="608482"/>
      </dsp:txXfrm>
    </dsp:sp>
    <dsp:sp modelId="{EA5B46FB-DDFD-4D0C-BF50-24041A208481}">
      <dsp:nvSpPr>
        <dsp:cNvPr id="0" name=""/>
        <dsp:cNvSpPr/>
      </dsp:nvSpPr>
      <dsp:spPr>
        <a:xfrm>
          <a:off x="0" y="762031"/>
          <a:ext cx="10945037" cy="48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4BD86-22E4-476E-B113-4DC594461B15}">
      <dsp:nvSpPr>
        <dsp:cNvPr id="0" name=""/>
        <dsp:cNvSpPr/>
      </dsp:nvSpPr>
      <dsp:spPr>
        <a:xfrm>
          <a:off x="147252" y="871557"/>
          <a:ext cx="267732" cy="2677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EF932-299E-4C59-9B03-0296503A1217}">
      <dsp:nvSpPr>
        <dsp:cNvPr id="0" name=""/>
        <dsp:cNvSpPr/>
      </dsp:nvSpPr>
      <dsp:spPr>
        <a:xfrm>
          <a:off x="562237" y="762031"/>
          <a:ext cx="10315866" cy="608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8" tIns="64398" rIns="64398" bIns="6439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Key Components of Hadoop</a:t>
          </a:r>
          <a:endParaRPr lang="en-US" sz="1400" kern="1200"/>
        </a:p>
      </dsp:txBody>
      <dsp:txXfrm>
        <a:off x="562237" y="762031"/>
        <a:ext cx="10315866" cy="608482"/>
      </dsp:txXfrm>
    </dsp:sp>
    <dsp:sp modelId="{5C4EE9BF-B5BE-4413-B1AB-654104DE6BAA}">
      <dsp:nvSpPr>
        <dsp:cNvPr id="0" name=""/>
        <dsp:cNvSpPr/>
      </dsp:nvSpPr>
      <dsp:spPr>
        <a:xfrm>
          <a:off x="0" y="1522634"/>
          <a:ext cx="10945037" cy="48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242CF-790D-486E-BC40-4ACF4C6BC22E}">
      <dsp:nvSpPr>
        <dsp:cNvPr id="0" name=""/>
        <dsp:cNvSpPr/>
      </dsp:nvSpPr>
      <dsp:spPr>
        <a:xfrm>
          <a:off x="147252" y="1632161"/>
          <a:ext cx="267732" cy="2677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DCDA8-DD19-4024-A849-93A7D4CB7F2C}">
      <dsp:nvSpPr>
        <dsp:cNvPr id="0" name=""/>
        <dsp:cNvSpPr/>
      </dsp:nvSpPr>
      <dsp:spPr>
        <a:xfrm>
          <a:off x="562237" y="1522634"/>
          <a:ext cx="10315866" cy="608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8" tIns="64398" rIns="64398" bIns="6439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Hadoop Distributed File System (HDFS) – A scalable storage system that splits large files into smaller blocks and distributes them across multiple nodes for fault tolerance and high availability.</a:t>
          </a:r>
        </a:p>
      </dsp:txBody>
      <dsp:txXfrm>
        <a:off x="562237" y="1522634"/>
        <a:ext cx="10315866" cy="608482"/>
      </dsp:txXfrm>
    </dsp:sp>
    <dsp:sp modelId="{FD2D9120-E082-4578-A409-84FD2EF51A96}">
      <dsp:nvSpPr>
        <dsp:cNvPr id="0" name=""/>
        <dsp:cNvSpPr/>
      </dsp:nvSpPr>
      <dsp:spPr>
        <a:xfrm>
          <a:off x="0" y="2283237"/>
          <a:ext cx="10945037" cy="48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63A6A-BD1F-4164-999D-9B672AAF3598}">
      <dsp:nvSpPr>
        <dsp:cNvPr id="0" name=""/>
        <dsp:cNvSpPr/>
      </dsp:nvSpPr>
      <dsp:spPr>
        <a:xfrm>
          <a:off x="147252" y="2392764"/>
          <a:ext cx="267732" cy="2677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581F3-BA5D-43F6-BD7C-66BD49E06FD5}">
      <dsp:nvSpPr>
        <dsp:cNvPr id="0" name=""/>
        <dsp:cNvSpPr/>
      </dsp:nvSpPr>
      <dsp:spPr>
        <a:xfrm>
          <a:off x="562237" y="2283237"/>
          <a:ext cx="10315866" cy="608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8" tIns="64398" rIns="64398" bIns="6439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MapReduce – A programming model that processes large datasets in parallel by breaking tasks into smaller chunks.</a:t>
          </a:r>
        </a:p>
      </dsp:txBody>
      <dsp:txXfrm>
        <a:off x="562237" y="2283237"/>
        <a:ext cx="10315866" cy="608482"/>
      </dsp:txXfrm>
    </dsp:sp>
    <dsp:sp modelId="{25018ED1-659E-43E2-92CE-F6D30394DA57}">
      <dsp:nvSpPr>
        <dsp:cNvPr id="0" name=""/>
        <dsp:cNvSpPr/>
      </dsp:nvSpPr>
      <dsp:spPr>
        <a:xfrm>
          <a:off x="0" y="3043840"/>
          <a:ext cx="10945037" cy="48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B4F72-FA4F-4D07-B70E-7CA13D94EDC1}">
      <dsp:nvSpPr>
        <dsp:cNvPr id="0" name=""/>
        <dsp:cNvSpPr/>
      </dsp:nvSpPr>
      <dsp:spPr>
        <a:xfrm>
          <a:off x="147252" y="3153367"/>
          <a:ext cx="267732" cy="26773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591B0-779E-4BBC-8709-F9C216CD874D}">
      <dsp:nvSpPr>
        <dsp:cNvPr id="0" name=""/>
        <dsp:cNvSpPr/>
      </dsp:nvSpPr>
      <dsp:spPr>
        <a:xfrm>
          <a:off x="562237" y="3043840"/>
          <a:ext cx="10315866" cy="608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8" tIns="64398" rIns="64398" bIns="6439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YARN (Yet Another Resource Negotiator) – Manages and allocates computing resources across Hadoop clusters.</a:t>
          </a:r>
        </a:p>
      </dsp:txBody>
      <dsp:txXfrm>
        <a:off x="562237" y="3043840"/>
        <a:ext cx="10315866" cy="608482"/>
      </dsp:txXfrm>
    </dsp:sp>
    <dsp:sp modelId="{B02CF07E-CDF5-460C-81D0-3237384D5570}">
      <dsp:nvSpPr>
        <dsp:cNvPr id="0" name=""/>
        <dsp:cNvSpPr/>
      </dsp:nvSpPr>
      <dsp:spPr>
        <a:xfrm>
          <a:off x="0" y="3804443"/>
          <a:ext cx="10945037" cy="48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D2CC7-9A30-4F42-976B-DEB39B48C8CF}">
      <dsp:nvSpPr>
        <dsp:cNvPr id="0" name=""/>
        <dsp:cNvSpPr/>
      </dsp:nvSpPr>
      <dsp:spPr>
        <a:xfrm>
          <a:off x="147252" y="3913970"/>
          <a:ext cx="267732" cy="26773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5190D-AC00-497C-8B0F-D962B26C6C1B}">
      <dsp:nvSpPr>
        <dsp:cNvPr id="0" name=""/>
        <dsp:cNvSpPr/>
      </dsp:nvSpPr>
      <dsp:spPr>
        <a:xfrm>
          <a:off x="562237" y="3804443"/>
          <a:ext cx="10315866" cy="608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98" tIns="64398" rIns="64398" bIns="6439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Hadoop Common – A set of utilities and libraries that support the other Hadoop components.</a:t>
          </a:r>
        </a:p>
      </dsp:txBody>
      <dsp:txXfrm>
        <a:off x="562237" y="3804443"/>
        <a:ext cx="10315866" cy="6084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76B6F-7274-4488-983E-4E9E3BA7316D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C0880-3146-4C8D-92ED-3D0F16A3EB15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E8EBD-9421-4808-8D87-E53C70EAB1EC}">
      <dsp:nvSpPr>
        <dsp:cNvPr id="0" name=""/>
        <dsp:cNvSpPr/>
      </dsp:nvSpPr>
      <dsp:spPr>
        <a:xfrm>
          <a:off x="1909124" y="706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Firewalls &amp; Intrusion Detection Systems (IDS) – Protecting cloud environments from cyber threats.</a:t>
          </a:r>
        </a:p>
      </dsp:txBody>
      <dsp:txXfrm>
        <a:off x="1909124" y="706"/>
        <a:ext cx="5040315" cy="1652921"/>
      </dsp:txXfrm>
    </dsp:sp>
    <dsp:sp modelId="{6AA3CC39-82AE-434B-B3D3-3AEFCB383A0A}">
      <dsp:nvSpPr>
        <dsp:cNvPr id="0" name=""/>
        <dsp:cNvSpPr/>
      </dsp:nvSpPr>
      <dsp:spPr>
        <a:xfrm>
          <a:off x="0" y="2066858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716AA-D8A4-4397-A463-C2E1914052B0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FC9EF-C201-4380-BE0E-25988B7BBCC0}">
      <dsp:nvSpPr>
        <dsp:cNvPr id="0" name=""/>
        <dsp:cNvSpPr/>
      </dsp:nvSpPr>
      <dsp:spPr>
        <a:xfrm>
          <a:off x="1909124" y="2066858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AI &amp; Machine Learning in Security – How AI enhances threat detection and response.</a:t>
          </a:r>
        </a:p>
      </dsp:txBody>
      <dsp:txXfrm>
        <a:off x="1909124" y="2066858"/>
        <a:ext cx="5040315" cy="1652921"/>
      </dsp:txXfrm>
    </dsp:sp>
    <dsp:sp modelId="{970FBCBB-CA91-4F6D-A75D-391F3E0BCF2C}">
      <dsp:nvSpPr>
        <dsp:cNvPr id="0" name=""/>
        <dsp:cNvSpPr/>
      </dsp:nvSpPr>
      <dsp:spPr>
        <a:xfrm>
          <a:off x="0" y="4133010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0CC22-9F1F-40E4-8CDF-DE4C96B0277F}">
      <dsp:nvSpPr>
        <dsp:cNvPr id="0" name=""/>
        <dsp:cNvSpPr/>
      </dsp:nvSpPr>
      <dsp:spPr>
        <a:xfrm>
          <a:off x="500008" y="4504917"/>
          <a:ext cx="909106" cy="9091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C81D9-ABC2-4F53-8AFF-7B6261A46A07}">
      <dsp:nvSpPr>
        <dsp:cNvPr id="0" name=""/>
        <dsp:cNvSpPr/>
      </dsp:nvSpPr>
      <dsp:spPr>
        <a:xfrm>
          <a:off x="1909124" y="4133010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Disaster Recovery &amp; Backup Strategies – Ensuring business continuity in case of cyberattacks or system failures.</a:t>
          </a:r>
        </a:p>
      </dsp:txBody>
      <dsp:txXfrm>
        <a:off x="1909124" y="4133010"/>
        <a:ext cx="5040315" cy="1652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F91D1-FF0D-4532-8B18-F0DE7972BFED}">
      <dsp:nvSpPr>
        <dsp:cNvPr id="0" name=""/>
        <dsp:cNvSpPr/>
      </dsp:nvSpPr>
      <dsp:spPr>
        <a:xfrm>
          <a:off x="0" y="4298308"/>
          <a:ext cx="7536203" cy="4703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Unknown risk profile </a:t>
          </a:r>
        </a:p>
      </dsp:txBody>
      <dsp:txXfrm>
        <a:off x="0" y="4298308"/>
        <a:ext cx="7536203" cy="470361"/>
      </dsp:txXfrm>
    </dsp:sp>
    <dsp:sp modelId="{5DCD1306-F5B9-4636-8AD9-0EE5E6A14C6D}">
      <dsp:nvSpPr>
        <dsp:cNvPr id="0" name=""/>
        <dsp:cNvSpPr/>
      </dsp:nvSpPr>
      <dsp:spPr>
        <a:xfrm rot="10800000">
          <a:off x="0" y="3581947"/>
          <a:ext cx="7536203" cy="72341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Hijacking </a:t>
          </a:r>
        </a:p>
      </dsp:txBody>
      <dsp:txXfrm rot="10800000">
        <a:off x="0" y="3581947"/>
        <a:ext cx="7536203" cy="470054"/>
      </dsp:txXfrm>
    </dsp:sp>
    <dsp:sp modelId="{2E8073B6-6022-4EDB-89DC-109A4444F0D8}">
      <dsp:nvSpPr>
        <dsp:cNvPr id="0" name=""/>
        <dsp:cNvSpPr/>
      </dsp:nvSpPr>
      <dsp:spPr>
        <a:xfrm rot="10800000">
          <a:off x="0" y="2865586"/>
          <a:ext cx="7536203" cy="72341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loss or leakage </a:t>
          </a:r>
        </a:p>
      </dsp:txBody>
      <dsp:txXfrm rot="10800000">
        <a:off x="0" y="2865586"/>
        <a:ext cx="7536203" cy="470054"/>
      </dsp:txXfrm>
    </dsp:sp>
    <dsp:sp modelId="{452B437C-1971-48FF-A8BA-D41D903D4EBF}">
      <dsp:nvSpPr>
        <dsp:cNvPr id="0" name=""/>
        <dsp:cNvSpPr/>
      </dsp:nvSpPr>
      <dsp:spPr>
        <a:xfrm rot="10800000">
          <a:off x="0" y="2149226"/>
          <a:ext cx="7536203" cy="723416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Issues-related technology sharing </a:t>
          </a:r>
        </a:p>
      </dsp:txBody>
      <dsp:txXfrm rot="10800000">
        <a:off x="0" y="2149226"/>
        <a:ext cx="7536203" cy="470054"/>
      </dsp:txXfrm>
    </dsp:sp>
    <dsp:sp modelId="{8F143947-3BD9-46B9-80CC-19DD78F63401}">
      <dsp:nvSpPr>
        <dsp:cNvPr id="0" name=""/>
        <dsp:cNvSpPr/>
      </dsp:nvSpPr>
      <dsp:spPr>
        <a:xfrm rot="10800000">
          <a:off x="0" y="1432865"/>
          <a:ext cx="7536203" cy="723416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Vicious insiders </a:t>
          </a:r>
        </a:p>
      </dsp:txBody>
      <dsp:txXfrm rot="10800000">
        <a:off x="0" y="1432865"/>
        <a:ext cx="7536203" cy="470054"/>
      </dsp:txXfrm>
    </dsp:sp>
    <dsp:sp modelId="{41DD4AE7-D7C6-4B57-9F10-5796903CD753}">
      <dsp:nvSpPr>
        <dsp:cNvPr id="0" name=""/>
        <dsp:cNvSpPr/>
      </dsp:nvSpPr>
      <dsp:spPr>
        <a:xfrm rot="10800000">
          <a:off x="0" y="716504"/>
          <a:ext cx="7536203" cy="723416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Insecure interfaces and APIs </a:t>
          </a:r>
        </a:p>
      </dsp:txBody>
      <dsp:txXfrm rot="10800000">
        <a:off x="0" y="716504"/>
        <a:ext cx="7536203" cy="470054"/>
      </dsp:txXfrm>
    </dsp:sp>
    <dsp:sp modelId="{2611FBB2-BA8B-49A0-ACAB-859DBCB05948}">
      <dsp:nvSpPr>
        <dsp:cNvPr id="0" name=""/>
        <dsp:cNvSpPr/>
      </dsp:nvSpPr>
      <dsp:spPr>
        <a:xfrm rot="10800000">
          <a:off x="0" y="144"/>
          <a:ext cx="7536203" cy="72341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Misuse and illicit use of cloud computing </a:t>
          </a:r>
        </a:p>
      </dsp:txBody>
      <dsp:txXfrm rot="10800000">
        <a:off x="0" y="144"/>
        <a:ext cx="7536203" cy="4700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CE216-348F-4DE1-ACED-F4FBB5A6DAA7}">
      <dsp:nvSpPr>
        <dsp:cNvPr id="0" name=""/>
        <dsp:cNvSpPr/>
      </dsp:nvSpPr>
      <dsp:spPr>
        <a:xfrm>
          <a:off x="285138" y="458466"/>
          <a:ext cx="1373490" cy="13734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8AF72-2188-4B4E-ADEF-F31E5C106483}">
      <dsp:nvSpPr>
        <dsp:cNvPr id="0" name=""/>
        <dsp:cNvSpPr/>
      </dsp:nvSpPr>
      <dsp:spPr>
        <a:xfrm>
          <a:off x="573571" y="746899"/>
          <a:ext cx="796624" cy="796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68C7B-F11D-4B1A-B44D-4F2557E9B8D6}">
      <dsp:nvSpPr>
        <dsp:cNvPr id="0" name=""/>
        <dsp:cNvSpPr/>
      </dsp:nvSpPr>
      <dsp:spPr>
        <a:xfrm>
          <a:off x="1952948" y="458466"/>
          <a:ext cx="3237513" cy="137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/>
            <a:t>Internal Security Risk</a:t>
          </a:r>
          <a:r>
            <a:rPr lang="en-US" sz="2300" b="0" i="0" kern="1200" baseline="0"/>
            <a:t> – Insider threats, misconfigurations, unauthorized access.</a:t>
          </a:r>
          <a:endParaRPr lang="en-US" sz="2300" kern="1200"/>
        </a:p>
      </dsp:txBody>
      <dsp:txXfrm>
        <a:off x="1952948" y="458466"/>
        <a:ext cx="3237513" cy="1373490"/>
      </dsp:txXfrm>
    </dsp:sp>
    <dsp:sp modelId="{BD4FCFFF-5C6E-4C01-AB9D-8CD8FB8FD834}">
      <dsp:nvSpPr>
        <dsp:cNvPr id="0" name=""/>
        <dsp:cNvSpPr/>
      </dsp:nvSpPr>
      <dsp:spPr>
        <a:xfrm>
          <a:off x="5754574" y="458466"/>
          <a:ext cx="1373490" cy="13734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F941D-DD66-4F0A-9C08-058A43A77769}">
      <dsp:nvSpPr>
        <dsp:cNvPr id="0" name=""/>
        <dsp:cNvSpPr/>
      </dsp:nvSpPr>
      <dsp:spPr>
        <a:xfrm>
          <a:off x="6043007" y="746899"/>
          <a:ext cx="796624" cy="796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3DCAC-2969-4BBA-B1A4-3CF8AEE26074}">
      <dsp:nvSpPr>
        <dsp:cNvPr id="0" name=""/>
        <dsp:cNvSpPr/>
      </dsp:nvSpPr>
      <dsp:spPr>
        <a:xfrm>
          <a:off x="7422384" y="458466"/>
          <a:ext cx="3237513" cy="137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/>
            <a:t>External Security Risk</a:t>
          </a:r>
          <a:r>
            <a:rPr lang="en-US" sz="2300" b="0" i="0" kern="1200" baseline="0"/>
            <a:t> – Cyberattacks, hacking attempts, phishing threats.</a:t>
          </a:r>
          <a:endParaRPr lang="en-US" sz="2300" kern="1200"/>
        </a:p>
      </dsp:txBody>
      <dsp:txXfrm>
        <a:off x="7422384" y="458466"/>
        <a:ext cx="3237513" cy="1373490"/>
      </dsp:txXfrm>
    </dsp:sp>
    <dsp:sp modelId="{D9A8A872-EE54-430F-98A8-85326DF1F5BB}">
      <dsp:nvSpPr>
        <dsp:cNvPr id="0" name=""/>
        <dsp:cNvSpPr/>
      </dsp:nvSpPr>
      <dsp:spPr>
        <a:xfrm>
          <a:off x="285138" y="2582397"/>
          <a:ext cx="1373490" cy="13734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CE7631-FAEC-46AB-8656-47D552348CE7}">
      <dsp:nvSpPr>
        <dsp:cNvPr id="0" name=""/>
        <dsp:cNvSpPr/>
      </dsp:nvSpPr>
      <dsp:spPr>
        <a:xfrm>
          <a:off x="573571" y="2870830"/>
          <a:ext cx="796624" cy="796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9DB7E-54A3-4E0D-93B7-D2F1A4492108}">
      <dsp:nvSpPr>
        <dsp:cNvPr id="0" name=""/>
        <dsp:cNvSpPr/>
      </dsp:nvSpPr>
      <dsp:spPr>
        <a:xfrm>
          <a:off x="1952948" y="2582397"/>
          <a:ext cx="3237513" cy="137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/>
            <a:t>Data Protection Risk</a:t>
          </a:r>
          <a:r>
            <a:rPr lang="en-US" sz="2300" b="0" i="0" kern="1200" baseline="0"/>
            <a:t> – Unauthorized exposure, weak encryption, compliance issues.</a:t>
          </a:r>
          <a:endParaRPr lang="en-US" sz="2300" kern="1200"/>
        </a:p>
      </dsp:txBody>
      <dsp:txXfrm>
        <a:off x="1952948" y="2582397"/>
        <a:ext cx="3237513" cy="1373490"/>
      </dsp:txXfrm>
    </dsp:sp>
    <dsp:sp modelId="{A6F06C71-6A5C-4CEC-B7F7-3392E84BE13F}">
      <dsp:nvSpPr>
        <dsp:cNvPr id="0" name=""/>
        <dsp:cNvSpPr/>
      </dsp:nvSpPr>
      <dsp:spPr>
        <a:xfrm>
          <a:off x="5754574" y="2582397"/>
          <a:ext cx="1373490" cy="13734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00FC4-C888-4509-A669-CB846D7DA85E}">
      <dsp:nvSpPr>
        <dsp:cNvPr id="0" name=""/>
        <dsp:cNvSpPr/>
      </dsp:nvSpPr>
      <dsp:spPr>
        <a:xfrm>
          <a:off x="6043007" y="2870830"/>
          <a:ext cx="796624" cy="7966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60929-9207-457B-B151-D6E3BDD9C7AA}">
      <dsp:nvSpPr>
        <dsp:cNvPr id="0" name=""/>
        <dsp:cNvSpPr/>
      </dsp:nvSpPr>
      <dsp:spPr>
        <a:xfrm>
          <a:off x="7422384" y="2582397"/>
          <a:ext cx="3237513" cy="137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/>
            <a:t>Data Loss</a:t>
          </a:r>
          <a:r>
            <a:rPr lang="en-US" sz="2300" b="0" i="0" kern="1200" baseline="0"/>
            <a:t> – Accidental deletion, hardware failure, inadequate backups.</a:t>
          </a:r>
          <a:endParaRPr lang="en-US" sz="2300" kern="1200"/>
        </a:p>
      </dsp:txBody>
      <dsp:txXfrm>
        <a:off x="7422384" y="2582397"/>
        <a:ext cx="3237513" cy="13734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04852-DA59-4157-8695-D3AFDA3C8DE9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0E3AB-5764-4DA8-8AAB-E88B16962754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10CA1-63D5-4BFE-A5AF-A5EC91888ABC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Data Centralization – Secure data storage, easier access control, better disaster recovery.  </a:t>
          </a:r>
        </a:p>
      </dsp:txBody>
      <dsp:txXfrm>
        <a:off x="1405898" y="2401"/>
        <a:ext cx="5543541" cy="1217228"/>
      </dsp:txXfrm>
    </dsp:sp>
    <dsp:sp modelId="{76FAC573-3F53-4E23-82E2-F2EEF8A446F2}">
      <dsp:nvSpPr>
        <dsp:cNvPr id="0" name=""/>
        <dsp:cNvSpPr/>
      </dsp:nvSpPr>
      <dsp:spPr>
        <a:xfrm>
          <a:off x="0" y="152393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18266-E15C-413E-AB69-AD2AD55F66F7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8BF8B-5D47-44CB-BCBB-A4EDC3AF81C4}">
      <dsp:nvSpPr>
        <dsp:cNvPr id="0" name=""/>
        <dsp:cNvSpPr/>
      </dsp:nvSpPr>
      <dsp:spPr>
        <a:xfrm>
          <a:off x="1405898" y="152393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Incident Response – Faster threat detection, AI-driven security ops, automated responses.  </a:t>
          </a:r>
        </a:p>
      </dsp:txBody>
      <dsp:txXfrm>
        <a:off x="1405898" y="1523937"/>
        <a:ext cx="5543541" cy="1217228"/>
      </dsp:txXfrm>
    </dsp:sp>
    <dsp:sp modelId="{DDB99664-5CFA-4DE4-9CC7-423F82704A88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9AC36-C148-49A8-951C-63199F523721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286A5-824E-44F6-9814-7E9FEC9E4299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Forensic Image Verification – Quick, reliable digital forensics, cryptographic verification, instant access.  </a:t>
          </a:r>
        </a:p>
      </dsp:txBody>
      <dsp:txXfrm>
        <a:off x="1405898" y="3045472"/>
        <a:ext cx="5543541" cy="1217228"/>
      </dsp:txXfrm>
    </dsp:sp>
    <dsp:sp modelId="{2E7D6447-F566-4F81-9CFD-7D497790146F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CF109-6411-465E-9175-24DA4F3FA07F}">
      <dsp:nvSpPr>
        <dsp:cNvPr id="0" name=""/>
        <dsp:cNvSpPr/>
      </dsp:nvSpPr>
      <dsp:spPr>
        <a:xfrm>
          <a:off x="368211" y="4840884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BB9CE-A976-4F9E-A271-F18AB3B3ACAE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Logging – Tracks user activity, detects threats, aids compliance audits.  </a:t>
          </a:r>
        </a:p>
      </dsp:txBody>
      <dsp:txXfrm>
        <a:off x="1405898" y="4567007"/>
        <a:ext cx="5543541" cy="12172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31F24-7282-482B-BD50-65E528EDDBFB}">
      <dsp:nvSpPr>
        <dsp:cNvPr id="0" name=""/>
        <dsp:cNvSpPr/>
      </dsp:nvSpPr>
      <dsp:spPr>
        <a:xfrm>
          <a:off x="0" y="1871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292E4-9C27-4752-A48A-0B68EF64133F}">
      <dsp:nvSpPr>
        <dsp:cNvPr id="0" name=""/>
        <dsp:cNvSpPr/>
      </dsp:nvSpPr>
      <dsp:spPr>
        <a:xfrm>
          <a:off x="241286" y="181341"/>
          <a:ext cx="438702" cy="4387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29BA2-2560-4926-BD8D-D0545FFF8FE9}">
      <dsp:nvSpPr>
        <dsp:cNvPr id="0" name=""/>
        <dsp:cNvSpPr/>
      </dsp:nvSpPr>
      <dsp:spPr>
        <a:xfrm>
          <a:off x="921274" y="1871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Investigation</a:t>
          </a:r>
          <a:r>
            <a:rPr lang="en-US" sz="1900" b="0" i="0" kern="1200" baseline="0"/>
            <a:t> – Limited access to physical evidence, complex forensic analysis.</a:t>
          </a:r>
          <a:endParaRPr lang="en-US" sz="1900" kern="1200"/>
        </a:p>
      </dsp:txBody>
      <dsp:txXfrm>
        <a:off x="921274" y="1871"/>
        <a:ext cx="6028165" cy="797640"/>
      </dsp:txXfrm>
    </dsp:sp>
    <dsp:sp modelId="{82753C81-C1B9-42F0-8FA5-0CC7AFBCA36F}">
      <dsp:nvSpPr>
        <dsp:cNvPr id="0" name=""/>
        <dsp:cNvSpPr/>
      </dsp:nvSpPr>
      <dsp:spPr>
        <a:xfrm>
          <a:off x="0" y="998922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23558-7B6A-4069-B1DE-22BF80B6BBE6}">
      <dsp:nvSpPr>
        <dsp:cNvPr id="0" name=""/>
        <dsp:cNvSpPr/>
      </dsp:nvSpPr>
      <dsp:spPr>
        <a:xfrm>
          <a:off x="241286" y="1178391"/>
          <a:ext cx="438702" cy="4387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A7913-6956-4BF1-B2CF-082E07923810}">
      <dsp:nvSpPr>
        <dsp:cNvPr id="0" name=""/>
        <dsp:cNvSpPr/>
      </dsp:nvSpPr>
      <dsp:spPr>
        <a:xfrm>
          <a:off x="921274" y="998922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Data Segregation</a:t>
          </a:r>
          <a:r>
            <a:rPr lang="en-US" sz="1900" b="0" i="0" kern="1200" baseline="0"/>
            <a:t> – Risk of exposure due to shared infrastructure, weak isolation controls.</a:t>
          </a:r>
          <a:endParaRPr lang="en-US" sz="1900" kern="1200"/>
        </a:p>
      </dsp:txBody>
      <dsp:txXfrm>
        <a:off x="921274" y="998922"/>
        <a:ext cx="6028165" cy="797640"/>
      </dsp:txXfrm>
    </dsp:sp>
    <dsp:sp modelId="{8F933AEC-C510-4C67-B453-29AD7B82F70A}">
      <dsp:nvSpPr>
        <dsp:cNvPr id="0" name=""/>
        <dsp:cNvSpPr/>
      </dsp:nvSpPr>
      <dsp:spPr>
        <a:xfrm>
          <a:off x="0" y="1995973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A0BBA-8477-4244-8C1C-C49A2D9C8A3E}">
      <dsp:nvSpPr>
        <dsp:cNvPr id="0" name=""/>
        <dsp:cNvSpPr/>
      </dsp:nvSpPr>
      <dsp:spPr>
        <a:xfrm>
          <a:off x="241286" y="2175442"/>
          <a:ext cx="438702" cy="4387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9528D-A62D-498B-8070-A0CDCCD8307A}">
      <dsp:nvSpPr>
        <dsp:cNvPr id="0" name=""/>
        <dsp:cNvSpPr/>
      </dsp:nvSpPr>
      <dsp:spPr>
        <a:xfrm>
          <a:off x="921274" y="1995973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Long-Term Viability</a:t>
          </a:r>
          <a:r>
            <a:rPr lang="en-US" sz="1900" b="0" i="0" kern="1200" baseline="0" dirty="0"/>
            <a:t> – Dependency on provider stability, potential service discontinuation.</a:t>
          </a:r>
          <a:endParaRPr lang="en-US" sz="1900" kern="1200" dirty="0"/>
        </a:p>
      </dsp:txBody>
      <dsp:txXfrm>
        <a:off x="921274" y="1995973"/>
        <a:ext cx="6028165" cy="797640"/>
      </dsp:txXfrm>
    </dsp:sp>
    <dsp:sp modelId="{6C364910-6FD7-4C11-82DF-3B52203498EC}">
      <dsp:nvSpPr>
        <dsp:cNvPr id="0" name=""/>
        <dsp:cNvSpPr/>
      </dsp:nvSpPr>
      <dsp:spPr>
        <a:xfrm>
          <a:off x="0" y="2993024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FDEE1-CABB-4BB6-B8C6-27F3F5450410}">
      <dsp:nvSpPr>
        <dsp:cNvPr id="0" name=""/>
        <dsp:cNvSpPr/>
      </dsp:nvSpPr>
      <dsp:spPr>
        <a:xfrm>
          <a:off x="241286" y="3172493"/>
          <a:ext cx="438702" cy="4387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39AFB-162E-483F-9EDA-1DC341BC4C94}">
      <dsp:nvSpPr>
        <dsp:cNvPr id="0" name=""/>
        <dsp:cNvSpPr/>
      </dsp:nvSpPr>
      <dsp:spPr>
        <a:xfrm>
          <a:off x="921274" y="2993024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Compromised Server</a:t>
          </a:r>
          <a:r>
            <a:rPr lang="en-US" sz="1900" b="0" i="0" kern="1200" baseline="0"/>
            <a:t> – Vulnerability to breaches, unauthorized data modification, downtime risks.</a:t>
          </a:r>
          <a:endParaRPr lang="en-US" sz="1900" kern="1200"/>
        </a:p>
      </dsp:txBody>
      <dsp:txXfrm>
        <a:off x="921274" y="2993024"/>
        <a:ext cx="6028165" cy="797640"/>
      </dsp:txXfrm>
    </dsp:sp>
    <dsp:sp modelId="{4F13852A-4C6B-4A79-83C3-F504C8EBDD66}">
      <dsp:nvSpPr>
        <dsp:cNvPr id="0" name=""/>
        <dsp:cNvSpPr/>
      </dsp:nvSpPr>
      <dsp:spPr>
        <a:xfrm>
          <a:off x="0" y="3990074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56DEC-A883-4ABD-9295-6055FBEF4BF9}">
      <dsp:nvSpPr>
        <dsp:cNvPr id="0" name=""/>
        <dsp:cNvSpPr/>
      </dsp:nvSpPr>
      <dsp:spPr>
        <a:xfrm>
          <a:off x="241286" y="4169543"/>
          <a:ext cx="438702" cy="4387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4DD81-7F4C-4C54-8FD9-990125400DB0}">
      <dsp:nvSpPr>
        <dsp:cNvPr id="0" name=""/>
        <dsp:cNvSpPr/>
      </dsp:nvSpPr>
      <dsp:spPr>
        <a:xfrm>
          <a:off x="921274" y="3990074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Regulatory Compliance</a:t>
          </a:r>
          <a:r>
            <a:rPr lang="en-US" sz="1900" b="0" i="0" kern="1200" baseline="0"/>
            <a:t> – Challenges with legal requirements, cross-border data policies.</a:t>
          </a:r>
          <a:endParaRPr lang="en-US" sz="1900" kern="1200"/>
        </a:p>
      </dsp:txBody>
      <dsp:txXfrm>
        <a:off x="921274" y="3990074"/>
        <a:ext cx="6028165" cy="797640"/>
      </dsp:txXfrm>
    </dsp:sp>
    <dsp:sp modelId="{DEF26E1C-D5A9-448E-9554-530C7C38AF84}">
      <dsp:nvSpPr>
        <dsp:cNvPr id="0" name=""/>
        <dsp:cNvSpPr/>
      </dsp:nvSpPr>
      <dsp:spPr>
        <a:xfrm>
          <a:off x="0" y="4987125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25EAE-0B56-492A-A9DA-C85FB1DEB7B8}">
      <dsp:nvSpPr>
        <dsp:cNvPr id="0" name=""/>
        <dsp:cNvSpPr/>
      </dsp:nvSpPr>
      <dsp:spPr>
        <a:xfrm>
          <a:off x="241286" y="5166594"/>
          <a:ext cx="438702" cy="4387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3AA33-79F6-4907-B62D-77872B4D2BB9}">
      <dsp:nvSpPr>
        <dsp:cNvPr id="0" name=""/>
        <dsp:cNvSpPr/>
      </dsp:nvSpPr>
      <dsp:spPr>
        <a:xfrm>
          <a:off x="921274" y="4987125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Recovery</a:t>
          </a:r>
          <a:r>
            <a:rPr lang="en-US" sz="1900" b="0" i="0" kern="1200" baseline="0"/>
            <a:t> – Complex data restoration, reliance on provider backup efficiency.</a:t>
          </a:r>
          <a:endParaRPr lang="en-US" sz="1900" kern="1200"/>
        </a:p>
      </dsp:txBody>
      <dsp:txXfrm>
        <a:off x="921274" y="4987125"/>
        <a:ext cx="6028165" cy="7976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B51FB-DE3D-4437-9D91-1C39CD1A5F48}">
      <dsp:nvSpPr>
        <dsp:cNvPr id="0" name=""/>
        <dsp:cNvSpPr/>
      </dsp:nvSpPr>
      <dsp:spPr>
        <a:xfrm>
          <a:off x="0" y="560"/>
          <a:ext cx="10653579" cy="1312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D1194-BE53-418A-8020-692DF1F9BFF9}">
      <dsp:nvSpPr>
        <dsp:cNvPr id="0" name=""/>
        <dsp:cNvSpPr/>
      </dsp:nvSpPr>
      <dsp:spPr>
        <a:xfrm>
          <a:off x="396941" y="295806"/>
          <a:ext cx="721711" cy="721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C6A9D-9D90-465F-9834-3173B9D2DFF8}">
      <dsp:nvSpPr>
        <dsp:cNvPr id="0" name=""/>
        <dsp:cNvSpPr/>
      </dsp:nvSpPr>
      <dsp:spPr>
        <a:xfrm>
          <a:off x="1515593" y="560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1-Market Demand – CLS was developed to meet the needs of businesses and customers.</a:t>
          </a:r>
        </a:p>
      </dsp:txBody>
      <dsp:txXfrm>
        <a:off x="1515593" y="560"/>
        <a:ext cx="9137985" cy="1312201"/>
      </dsp:txXfrm>
    </dsp:sp>
    <dsp:sp modelId="{9F9B6A54-49AB-43C9-A176-2EE06AC86790}">
      <dsp:nvSpPr>
        <dsp:cNvPr id="0" name=""/>
        <dsp:cNvSpPr/>
      </dsp:nvSpPr>
      <dsp:spPr>
        <a:xfrm>
          <a:off x="0" y="1640813"/>
          <a:ext cx="10653579" cy="1312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D1745-15A7-4C4A-9CC6-B0493994C5AF}">
      <dsp:nvSpPr>
        <dsp:cNvPr id="0" name=""/>
        <dsp:cNvSpPr/>
      </dsp:nvSpPr>
      <dsp:spPr>
        <a:xfrm>
          <a:off x="396941" y="1936058"/>
          <a:ext cx="721711" cy="721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8CC23-58A7-446B-AAE2-EAFF4D7D7B36}">
      <dsp:nvSpPr>
        <dsp:cNvPr id="0" name=""/>
        <dsp:cNvSpPr/>
      </dsp:nvSpPr>
      <dsp:spPr>
        <a:xfrm>
          <a:off x="1515593" y="1640813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2-Data Organization – Helps organizations manage their data and content efficiently.</a:t>
          </a:r>
        </a:p>
      </dsp:txBody>
      <dsp:txXfrm>
        <a:off x="1515593" y="1640813"/>
        <a:ext cx="9137985" cy="1312201"/>
      </dsp:txXfrm>
    </dsp:sp>
    <dsp:sp modelId="{CB52376F-D2C7-45DA-B834-F393C95107AF}">
      <dsp:nvSpPr>
        <dsp:cNvPr id="0" name=""/>
        <dsp:cNvSpPr/>
      </dsp:nvSpPr>
      <dsp:spPr>
        <a:xfrm>
          <a:off x="0" y="3281065"/>
          <a:ext cx="10653579" cy="1312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76606-CBAD-42C7-8449-3D526F53CFEF}">
      <dsp:nvSpPr>
        <dsp:cNvPr id="0" name=""/>
        <dsp:cNvSpPr/>
      </dsp:nvSpPr>
      <dsp:spPr>
        <a:xfrm>
          <a:off x="396941" y="3576310"/>
          <a:ext cx="721711" cy="721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29E2C-5BE6-4DF1-910D-821BEBA71D07}">
      <dsp:nvSpPr>
        <dsp:cNvPr id="0" name=""/>
        <dsp:cNvSpPr/>
      </dsp:nvSpPr>
      <dsp:spPr>
        <a:xfrm>
          <a:off x="1515593" y="3281065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3-Better Control – Allows companies to secure and organize information at the organization level rather than the broader institutional level.</a:t>
          </a:r>
        </a:p>
      </dsp:txBody>
      <dsp:txXfrm>
        <a:off x="1515593" y="3281065"/>
        <a:ext cx="9137985" cy="13122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4ECAF-47D3-458A-8E74-911F63FFDCCD}">
      <dsp:nvSpPr>
        <dsp:cNvPr id="0" name=""/>
        <dsp:cNvSpPr/>
      </dsp:nvSpPr>
      <dsp:spPr>
        <a:xfrm>
          <a:off x="0" y="109438"/>
          <a:ext cx="6949440" cy="875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 Control – Restricts data access to authorized users.</a:t>
          </a:r>
        </a:p>
      </dsp:txBody>
      <dsp:txXfrm>
        <a:off x="42722" y="152160"/>
        <a:ext cx="6863996" cy="789716"/>
      </dsp:txXfrm>
    </dsp:sp>
    <dsp:sp modelId="{4B03F998-D899-4E7E-8DF6-542F5E635EA5}">
      <dsp:nvSpPr>
        <dsp:cNvPr id="0" name=""/>
        <dsp:cNvSpPr/>
      </dsp:nvSpPr>
      <dsp:spPr>
        <a:xfrm>
          <a:off x="0" y="1047958"/>
          <a:ext cx="6949440" cy="875160"/>
        </a:xfrm>
        <a:prstGeom prst="roundRect">
          <a:avLst/>
        </a:prstGeom>
        <a:solidFill>
          <a:schemeClr val="accent5">
            <a:hueOff val="1822866"/>
            <a:satOff val="-821"/>
            <a:lumOff val="-1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Passwords – Secure login credentials to protect information.</a:t>
          </a:r>
        </a:p>
      </dsp:txBody>
      <dsp:txXfrm>
        <a:off x="42722" y="1090680"/>
        <a:ext cx="6863996" cy="789716"/>
      </dsp:txXfrm>
    </dsp:sp>
    <dsp:sp modelId="{32E8A301-CB6E-4889-8FBE-B2D14E20B099}">
      <dsp:nvSpPr>
        <dsp:cNvPr id="0" name=""/>
        <dsp:cNvSpPr/>
      </dsp:nvSpPr>
      <dsp:spPr>
        <a:xfrm>
          <a:off x="0" y="1986478"/>
          <a:ext cx="6949440" cy="875160"/>
        </a:xfrm>
        <a:prstGeom prst="roundRect">
          <a:avLst/>
        </a:prstGeom>
        <a:solidFill>
          <a:schemeClr val="accent5">
            <a:hueOff val="3645731"/>
            <a:satOff val="-1642"/>
            <a:lumOff val="-2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Biometrics – Uses fingerprints, facial recognition, or other unique traits for authentication.</a:t>
          </a:r>
        </a:p>
      </dsp:txBody>
      <dsp:txXfrm>
        <a:off x="42722" y="2029200"/>
        <a:ext cx="6863996" cy="789716"/>
      </dsp:txXfrm>
    </dsp:sp>
    <dsp:sp modelId="{57436DB9-2CA0-4819-AC79-9F3005A74FD1}">
      <dsp:nvSpPr>
        <dsp:cNvPr id="0" name=""/>
        <dsp:cNvSpPr/>
      </dsp:nvSpPr>
      <dsp:spPr>
        <a:xfrm>
          <a:off x="0" y="2924999"/>
          <a:ext cx="6949440" cy="875160"/>
        </a:xfrm>
        <a:prstGeom prst="roundRect">
          <a:avLst/>
        </a:prstGeom>
        <a:solidFill>
          <a:schemeClr val="accent5">
            <a:hueOff val="5468597"/>
            <a:satOff val="-2462"/>
            <a:lumOff val="-3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Encryption – Protects data by converting it into coded formats.</a:t>
          </a:r>
        </a:p>
      </dsp:txBody>
      <dsp:txXfrm>
        <a:off x="42722" y="2967721"/>
        <a:ext cx="6863996" cy="789716"/>
      </dsp:txXfrm>
    </dsp:sp>
    <dsp:sp modelId="{E7698DBC-634B-464F-B32D-5EC8E9FCBB47}">
      <dsp:nvSpPr>
        <dsp:cNvPr id="0" name=""/>
        <dsp:cNvSpPr/>
      </dsp:nvSpPr>
      <dsp:spPr>
        <a:xfrm>
          <a:off x="0" y="3863519"/>
          <a:ext cx="6949440" cy="875160"/>
        </a:xfrm>
        <a:prstGeom prst="roundRect">
          <a:avLst/>
        </a:prstGeom>
        <a:solidFill>
          <a:schemeClr val="accent5">
            <a:hueOff val="7291462"/>
            <a:satOff val="-3283"/>
            <a:lumOff val="-4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Privacy – Ensures personal information is kept secure and undisclosed.</a:t>
          </a:r>
        </a:p>
      </dsp:txBody>
      <dsp:txXfrm>
        <a:off x="42722" y="3906241"/>
        <a:ext cx="6863996" cy="789716"/>
      </dsp:txXfrm>
    </dsp:sp>
    <dsp:sp modelId="{87014935-C6EB-42FD-A943-AEDF9EC173E3}">
      <dsp:nvSpPr>
        <dsp:cNvPr id="0" name=""/>
        <dsp:cNvSpPr/>
      </dsp:nvSpPr>
      <dsp:spPr>
        <a:xfrm>
          <a:off x="0" y="4802039"/>
          <a:ext cx="6949440" cy="875160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Ethics – Encourages responsible handling of sensitive data.</a:t>
          </a:r>
        </a:p>
      </dsp:txBody>
      <dsp:txXfrm>
        <a:off x="42722" y="4844761"/>
        <a:ext cx="6863996" cy="789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26C7A-64CA-4393-9DEE-C16A2ADA9987}">
      <dsp:nvSpPr>
        <dsp:cNvPr id="0" name=""/>
        <dsp:cNvSpPr/>
      </dsp:nvSpPr>
      <dsp:spPr>
        <a:xfrm>
          <a:off x="0" y="1187443"/>
          <a:ext cx="2996319" cy="1902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7A8A5-CD9D-4ECA-B402-EC1444711DD0}">
      <dsp:nvSpPr>
        <dsp:cNvPr id="0" name=""/>
        <dsp:cNvSpPr/>
      </dsp:nvSpPr>
      <dsp:spPr>
        <a:xfrm>
          <a:off x="332924" y="1503721"/>
          <a:ext cx="2996319" cy="19026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Definition</a:t>
          </a:r>
          <a:r>
            <a:rPr lang="en-US" sz="2200" b="0" i="0" kern="1200" baseline="0"/>
            <a:t> – Ensures data is accurate, complete, and unchanged.</a:t>
          </a:r>
          <a:endParaRPr lang="en-US" sz="2200" kern="1200"/>
        </a:p>
      </dsp:txBody>
      <dsp:txXfrm>
        <a:off x="388651" y="1559448"/>
        <a:ext cx="2884865" cy="1791208"/>
      </dsp:txXfrm>
    </dsp:sp>
    <dsp:sp modelId="{B4D907B8-33A4-4010-B00A-B05C92CED38C}">
      <dsp:nvSpPr>
        <dsp:cNvPr id="0" name=""/>
        <dsp:cNvSpPr/>
      </dsp:nvSpPr>
      <dsp:spPr>
        <a:xfrm>
          <a:off x="3662167" y="1187443"/>
          <a:ext cx="2996319" cy="1902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B9C0D-D7BF-469E-AD9C-B117FDA926D4}">
      <dsp:nvSpPr>
        <dsp:cNvPr id="0" name=""/>
        <dsp:cNvSpPr/>
      </dsp:nvSpPr>
      <dsp:spPr>
        <a:xfrm>
          <a:off x="3995092" y="1503721"/>
          <a:ext cx="2996319" cy="19026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Protection</a:t>
          </a:r>
          <a:r>
            <a:rPr lang="en-US" sz="2200" b="0" i="0" kern="1200" baseline="0"/>
            <a:t> – Prevents unauthorized or accidental modifications.</a:t>
          </a:r>
          <a:endParaRPr lang="en-US" sz="2200" kern="1200"/>
        </a:p>
      </dsp:txBody>
      <dsp:txXfrm>
        <a:off x="4050819" y="1559448"/>
        <a:ext cx="2884865" cy="1791208"/>
      </dsp:txXfrm>
    </dsp:sp>
    <dsp:sp modelId="{E3B36FE2-D0C9-4E5D-BD77-5D6FE0F4B29D}">
      <dsp:nvSpPr>
        <dsp:cNvPr id="0" name=""/>
        <dsp:cNvSpPr/>
      </dsp:nvSpPr>
      <dsp:spPr>
        <a:xfrm>
          <a:off x="7324335" y="1187443"/>
          <a:ext cx="2996319" cy="1902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49670-E6AB-4699-86DC-9D43059DFFBC}">
      <dsp:nvSpPr>
        <dsp:cNvPr id="0" name=""/>
        <dsp:cNvSpPr/>
      </dsp:nvSpPr>
      <dsp:spPr>
        <a:xfrm>
          <a:off x="7657259" y="1503721"/>
          <a:ext cx="2996319" cy="19026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Reliability</a:t>
          </a:r>
          <a:r>
            <a:rPr lang="en-US" sz="2200" b="0" i="0" kern="1200" baseline="0"/>
            <a:t> – Maintains data consistency in processing and storage.</a:t>
          </a:r>
          <a:endParaRPr lang="en-US" sz="2200" kern="1200"/>
        </a:p>
      </dsp:txBody>
      <dsp:txXfrm>
        <a:off x="7712986" y="1559448"/>
        <a:ext cx="2884865" cy="17912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31E60-1A5E-40FA-B729-EF9650387193}">
      <dsp:nvSpPr>
        <dsp:cNvPr id="0" name=""/>
        <dsp:cNvSpPr/>
      </dsp:nvSpPr>
      <dsp:spPr>
        <a:xfrm>
          <a:off x="0" y="956885"/>
          <a:ext cx="2906817" cy="1845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BAE4E-3C1C-4F6E-9BCC-26D529D9E2F4}">
      <dsp:nvSpPr>
        <dsp:cNvPr id="0" name=""/>
        <dsp:cNvSpPr/>
      </dsp:nvSpPr>
      <dsp:spPr>
        <a:xfrm>
          <a:off x="322979" y="1263716"/>
          <a:ext cx="2906817" cy="1845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Definition</a:t>
          </a:r>
          <a:r>
            <a:rPr lang="en-US" sz="2000" b="0" i="0" kern="1200" baseline="0"/>
            <a:t> – Ensures data resources are accessible when needed.</a:t>
          </a:r>
          <a:endParaRPr lang="en-US" sz="2000" kern="1200"/>
        </a:p>
      </dsp:txBody>
      <dsp:txXfrm>
        <a:off x="377041" y="1317778"/>
        <a:ext cx="2798693" cy="1737704"/>
      </dsp:txXfrm>
    </dsp:sp>
    <dsp:sp modelId="{F3EF621E-D47F-4061-92EC-167C70F5A2A6}">
      <dsp:nvSpPr>
        <dsp:cNvPr id="0" name=""/>
        <dsp:cNvSpPr/>
      </dsp:nvSpPr>
      <dsp:spPr>
        <a:xfrm>
          <a:off x="3552776" y="956885"/>
          <a:ext cx="2906817" cy="1845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5E5F8-3C84-416F-AD99-6DCB22B38BFB}">
      <dsp:nvSpPr>
        <dsp:cNvPr id="0" name=""/>
        <dsp:cNvSpPr/>
      </dsp:nvSpPr>
      <dsp:spPr>
        <a:xfrm>
          <a:off x="3875756" y="1263716"/>
          <a:ext cx="2906817" cy="1845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Importance</a:t>
          </a:r>
          <a:r>
            <a:rPr lang="en-US" sz="2000" b="0" i="0" kern="1200" baseline="0"/>
            <a:t> – A system must be available and functional at all times.</a:t>
          </a:r>
          <a:endParaRPr lang="en-US" sz="2000" kern="1200"/>
        </a:p>
      </dsp:txBody>
      <dsp:txXfrm>
        <a:off x="3929818" y="1317778"/>
        <a:ext cx="2798693" cy="1737704"/>
      </dsp:txXfrm>
    </dsp:sp>
    <dsp:sp modelId="{2C6333CE-E4F1-4F2A-ADF0-D9F06911F6B2}">
      <dsp:nvSpPr>
        <dsp:cNvPr id="0" name=""/>
        <dsp:cNvSpPr/>
      </dsp:nvSpPr>
      <dsp:spPr>
        <a:xfrm>
          <a:off x="7105553" y="956885"/>
          <a:ext cx="2906817" cy="1845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FB502-CBBA-46DF-93B8-0CA4E0FE9331}">
      <dsp:nvSpPr>
        <dsp:cNvPr id="0" name=""/>
        <dsp:cNvSpPr/>
      </dsp:nvSpPr>
      <dsp:spPr>
        <a:xfrm>
          <a:off x="7428532" y="1263716"/>
          <a:ext cx="2906817" cy="1845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Access Control</a:t>
          </a:r>
          <a:r>
            <a:rPr lang="en-US" sz="2000" b="0" i="0" kern="1200" baseline="0"/>
            <a:t> – Authorized users should have seamless access to data and assets when required.</a:t>
          </a:r>
          <a:endParaRPr lang="en-US" sz="2000" kern="1200"/>
        </a:p>
      </dsp:txBody>
      <dsp:txXfrm>
        <a:off x="7482594" y="1317778"/>
        <a:ext cx="2798693" cy="1737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7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9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9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9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4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6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6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1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E8E1BA-1863-0F95-E1A3-14697014C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B5050059-6FEB-3A6D-01BF-79FFE421F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92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8D-EDFB-681D-F953-611B47B53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6417" y="1973212"/>
            <a:ext cx="4190533" cy="181005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FFFFFF"/>
                </a:solidFill>
              </a:rPr>
              <a:t>CLOUD COMPUTING AND </a:t>
            </a:r>
            <a:br>
              <a:rPr lang="en-IN" sz="3000" dirty="0">
                <a:solidFill>
                  <a:srgbClr val="FFFFFF"/>
                </a:solidFill>
              </a:rPr>
            </a:br>
            <a:r>
              <a:rPr lang="en-IN" sz="3000" dirty="0">
                <a:solidFill>
                  <a:srgbClr val="FFFFFF"/>
                </a:solidFill>
              </a:rPr>
              <a:t>                   SECURITY </a:t>
            </a:r>
            <a:br>
              <a:rPr lang="en-IN" sz="3000" dirty="0">
                <a:solidFill>
                  <a:srgbClr val="FFFFFF"/>
                </a:solidFill>
              </a:rPr>
            </a:br>
            <a:endParaRPr lang="en-IN" sz="3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4BCB3-32DE-5D4D-701D-629C187F7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2027" y="3883216"/>
            <a:ext cx="4190533" cy="1257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Chapter 4 </a:t>
            </a:r>
          </a:p>
          <a:p>
            <a:r>
              <a:rPr lang="en-US">
                <a:solidFill>
                  <a:srgbClr val="FFFFFF"/>
                </a:solidFill>
              </a:rPr>
              <a:t>Dr.Mohammed Tawfik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1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D018-E087-AE6E-A2E5-F06CBA63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 Level Security(CLS)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93A379-61E4-293D-0B9E-8D5CE4EBD8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347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32AA8-369F-3C65-971B-F2E9E94B8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IN" sz="3400" dirty="0"/>
              <a:t> Data Confidentiality 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007F67-A24D-7719-50D2-7A0FBC809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608665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1310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1094-7E2A-AB60-C653-4DBF039E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Integrity</a:t>
            </a:r>
            <a:br>
              <a:rPr lang="en-IN" b="1" dirty="0"/>
            </a:br>
            <a:endParaRPr lang="en-IN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AEA8153-BAE7-A667-6937-BFF9C61496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39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5DA51-5C0B-0E21-51A7-A0733C2E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IN" dirty="0"/>
              <a:t>Data Availability</a:t>
            </a:r>
            <a:endParaRPr lang="en-IN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FC09251-EC5E-5EED-9773-D15D59658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605016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384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A3FDD-EF23-40AE-2969-5B9A5370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IN" sz="4000"/>
              <a:t>Data Backup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94CED4-1836-3930-FFBE-4614F8A8A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64416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704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77FCF-B22B-6D61-DDD7-8D89CC5F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IN"/>
              <a:t>Eras of Computing</a:t>
            </a:r>
          </a:p>
        </p:txBody>
      </p:sp>
      <p:graphicFrame>
        <p:nvGraphicFramePr>
          <p:cNvPr id="13" name="Rectangle 1">
            <a:extLst>
              <a:ext uri="{FF2B5EF4-FFF2-40B4-BE49-F238E27FC236}">
                <a16:creationId xmlns:a16="http://schemas.microsoft.com/office/drawing/2014/main" id="{A36D6B63-8B43-E657-C7AE-130C638BE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498647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1050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86C28-B621-5F95-BF47-7CEDC668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IN" dirty="0"/>
              <a:t>Cloud Computing Platforms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D2FC2E-D9A3-1FF2-3743-4AC8EFF27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8" y="2212848"/>
            <a:ext cx="5862396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Abicloud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A flexible cloud computing platform for managing resources.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Eucalyptus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An open-source cloud solution for private and hybrid clouds.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Nimbus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A cloud computing platform designed for scientific research.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OpenNebula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A lightweight, open-source platform for managing virtualized data centers.</a:t>
            </a:r>
          </a:p>
        </p:txBody>
      </p:sp>
      <p:pic>
        <p:nvPicPr>
          <p:cNvPr id="8" name="Graphic 7" descr="Cloud Computing">
            <a:extLst>
              <a:ext uri="{FF2B5EF4-FFF2-40B4-BE49-F238E27FC236}">
                <a16:creationId xmlns:a16="http://schemas.microsoft.com/office/drawing/2014/main" id="{A64F3A18-BF56-C4E8-6F23-88DA0560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64F2E-9324-D7AD-8634-91CEE61C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Key Elements of Cloud Infrastructure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7F91CC-9A51-2A2A-7273-466C727131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7" y="2212848"/>
            <a:ext cx="6035041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Shared Infrastructure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Resources are shared among multiple users for efficiency.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Self-Service Portal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Automated platform for managing cloud services independently.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Scalable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Easily expands or contracts based on demand.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Application Container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Supports running and deploying applications flexibly.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Programmatic Control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Enables automated cloud management through coding interfaces.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Virtual Hardware Abstraction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Provides fully virtualized computing resources.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Multi-Tenancy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Allows multiple users or organizations to use the same cloud securely.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Chargeback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– Tracks and bills cloud resource usage effectively.</a:t>
            </a:r>
          </a:p>
        </p:txBody>
      </p:sp>
      <p:pic>
        <p:nvPicPr>
          <p:cNvPr id="6" name="Picture 5" descr="A 3D pattern of ring shapes connected by lines">
            <a:extLst>
              <a:ext uri="{FF2B5EF4-FFF2-40B4-BE49-F238E27FC236}">
                <a16:creationId xmlns:a16="http://schemas.microsoft.com/office/drawing/2014/main" id="{A2434BFC-EFA9-E3F1-8AC0-5ABE5BCE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64" r="4648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602EA-D2E1-67FB-414F-04F53743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802" y="603504"/>
            <a:ext cx="5577902" cy="1527048"/>
          </a:xfrm>
        </p:spPr>
        <p:txBody>
          <a:bodyPr anchor="b">
            <a:normAutofit/>
          </a:bodyPr>
          <a:lstStyle/>
          <a:p>
            <a:r>
              <a:rPr lang="en-IN" sz="3300" b="1"/>
              <a:t>cloud computing technologies and infrastructure</a:t>
            </a:r>
            <a:endParaRPr lang="en-IN" sz="3300"/>
          </a:p>
        </p:txBody>
      </p:sp>
      <p:pic>
        <p:nvPicPr>
          <p:cNvPr id="7" name="Graphic 6" descr="Cloud Computing">
            <a:extLst>
              <a:ext uri="{FF2B5EF4-FFF2-40B4-BE49-F238E27FC236}">
                <a16:creationId xmlns:a16="http://schemas.microsoft.com/office/drawing/2014/main" id="{17EAC788-0AA6-3E31-D54B-75A17B9F2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1102440"/>
            <a:ext cx="4681506" cy="46815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85EF7-C455-CD51-7E7D-4A77C4A31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02" y="2212848"/>
            <a:ext cx="5577902" cy="4096512"/>
          </a:xfrm>
        </p:spPr>
        <p:txBody>
          <a:bodyPr>
            <a:normAutofit/>
          </a:bodyPr>
          <a:lstStyle/>
          <a:p>
            <a:r>
              <a:rPr lang="en-US" sz="1800" dirty="0"/>
              <a:t>Cloud computing enables </a:t>
            </a:r>
            <a:r>
              <a:rPr lang="en-US" sz="1800" b="1" dirty="0"/>
              <a:t>on-demand access</a:t>
            </a:r>
            <a:r>
              <a:rPr lang="en-US" sz="1800" dirty="0"/>
              <a:t> to computing resources, eliminating the need for physical servers. Key technologies like </a:t>
            </a:r>
            <a:r>
              <a:rPr lang="en-US" sz="1800" b="1" dirty="0"/>
              <a:t>virtualization (VMware), big data processing (Hadoop), and service integration (Mashups)</a:t>
            </a:r>
            <a:r>
              <a:rPr lang="en-US" sz="1800" dirty="0"/>
              <a:t> enhance scalability, efficiency, and flexibility in modern digital environments.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85409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9A6CB-EE80-4D29-E5E6-72EA5714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IN" dirty="0"/>
              <a:t>Mashups in Cloud Computing</a:t>
            </a:r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3C71DC-2703-3817-D797-78EB7BBDB2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072419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86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05781-826C-9699-98FD-ADD4B623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20" y="1387927"/>
            <a:ext cx="3212502" cy="1942773"/>
          </a:xfrm>
        </p:spPr>
        <p:txBody>
          <a:bodyPr anchor="b">
            <a:normAutofit/>
          </a:bodyPr>
          <a:lstStyle/>
          <a:p>
            <a:r>
              <a:rPr lang="en-IN" dirty="0"/>
              <a:t>CONTENT</a:t>
            </a:r>
          </a:p>
        </p:txBody>
      </p:sp>
      <p:pic>
        <p:nvPicPr>
          <p:cNvPr id="5" name="Picture 4" descr="Geometric white clouds on a blue sky">
            <a:extLst>
              <a:ext uri="{FF2B5EF4-FFF2-40B4-BE49-F238E27FC236}">
                <a16:creationId xmlns:a16="http://schemas.microsoft.com/office/drawing/2014/main" id="{A1C886AB-D079-0256-7B27-25116245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536"/>
          <a:stretch>
            <a:fillRect/>
          </a:stretch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83077-D90A-C5EF-5211-78C4CE59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420" y="3412998"/>
            <a:ext cx="3212502" cy="27673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• Risks in cloud computing </a:t>
            </a:r>
          </a:p>
          <a:p>
            <a:pPr>
              <a:lnSpc>
                <a:spcPct val="110000"/>
              </a:lnSpc>
            </a:pPr>
            <a:r>
              <a:rPr lang="en-US" sz="1400"/>
              <a:t>• Data security in cloud </a:t>
            </a:r>
          </a:p>
          <a:p>
            <a:pPr>
              <a:lnSpc>
                <a:spcPct val="110000"/>
              </a:lnSpc>
            </a:pPr>
            <a:r>
              <a:rPr lang="en-US" sz="1400"/>
              <a:t>• Cloud security services </a:t>
            </a:r>
          </a:p>
          <a:p>
            <a:pPr>
              <a:lnSpc>
                <a:spcPct val="110000"/>
              </a:lnSpc>
            </a:pPr>
            <a:r>
              <a:rPr lang="en-US" sz="1400"/>
              <a:t>• Tools and technologies for cloud </a:t>
            </a:r>
          </a:p>
          <a:p>
            <a:pPr>
              <a:lnSpc>
                <a:spcPct val="110000"/>
              </a:lnSpc>
            </a:pPr>
            <a:r>
              <a:rPr lang="en-US" sz="1400"/>
              <a:t>• Cloud mashaps </a:t>
            </a:r>
          </a:p>
          <a:p>
            <a:pPr>
              <a:lnSpc>
                <a:spcPct val="110000"/>
              </a:lnSpc>
            </a:pPr>
            <a:r>
              <a:rPr lang="en-US" sz="1400"/>
              <a:t>• Apache hadoop </a:t>
            </a:r>
          </a:p>
          <a:p>
            <a:pPr>
              <a:lnSpc>
                <a:spcPct val="110000"/>
              </a:lnSpc>
            </a:pPr>
            <a:r>
              <a:rPr lang="en-US" sz="1400"/>
              <a:t>• Cloud  tools 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145619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45DBC-5704-DB5B-28D6-3A2C15885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IN" dirty="0"/>
              <a:t>Hadoop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ADA9582-8D0E-7F75-CA0C-3FA39562E7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823909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86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7E7F2-F857-CC35-7D36-BDC3F6193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13" y="156464"/>
            <a:ext cx="6420267" cy="615696"/>
          </a:xfrm>
        </p:spPr>
        <p:txBody>
          <a:bodyPr anchor="b">
            <a:normAutofit/>
          </a:bodyPr>
          <a:lstStyle/>
          <a:p>
            <a:r>
              <a:rPr lang="en-IN" dirty="0"/>
              <a:t>VMware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336F49-27CE-8A96-D0C7-0AEE97C4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41" r="46584"/>
          <a:stretch>
            <a:fillRect/>
          </a:stretch>
        </p:blipFill>
        <p:spPr>
          <a:xfrm>
            <a:off x="20" y="10"/>
            <a:ext cx="3200380" cy="685799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ADE637D-32D9-BF28-EB95-21BE97E7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173" y="928624"/>
            <a:ext cx="7974747" cy="564651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VMware is a leading virtualization software that enables users to run multiple operating systems on a single physical machine. It provides a virtualized hardware environment for guest operating systems, allowing efficient resource management and flexibility.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Features of VMware: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-Cross-Platform Compatibility – VMware’s desktop software runs on Windows, Linux, and macOS.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-Virtualized Hardware – Presents a fully virtualized set of hardware to guest operating systems, enabling seamless system simulation.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-Hardware-Assisted Virtualization – Allows applications that require direct hardware access to run efficiently without binary translation.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-Resource Management – Optimizes CPU, memory, and storage allocation across multiple virtual machines.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-Snapshot &amp; Cloning – Enables users to save system states and duplicate virtual machines for testing or backup purposes.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-Security &amp; Isolation – Provides strong security measures, ensuring virtual machines remain isolated from each other.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62839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4B8143-3907-5396-F19C-4EDBFE8DE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1E941-351A-3B61-3480-4D71F509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19513" cy="1527048"/>
          </a:xfrm>
        </p:spPr>
        <p:txBody>
          <a:bodyPr anchor="b">
            <a:normAutofit/>
          </a:bodyPr>
          <a:lstStyle/>
          <a:p>
            <a:r>
              <a:rPr lang="en-IN" dirty="0"/>
              <a:t>Eucalyptus Cloud Computing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AA8EB-C214-49AA-BF33-7D5630936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11019514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1700"/>
              <a:t>Eucalyptus is an open-source cloud computing platform designed for creating private and hybrid cloud environments. It provides a scalable and flexible infrastructure that mimics Amazon Web Services (AWS) functionality.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1700" b="1"/>
              <a:t>Key Components of Eucalyptus:</a:t>
            </a:r>
          </a:p>
          <a:p>
            <a:pPr>
              <a:lnSpc>
                <a:spcPct val="110000"/>
              </a:lnSpc>
            </a:pPr>
            <a:r>
              <a:rPr lang="en-IN" sz="1700"/>
              <a:t>Cloud Controller (CLC) – Manages the overall cloud infrastructure and user requests.</a:t>
            </a:r>
          </a:p>
          <a:p>
            <a:pPr>
              <a:lnSpc>
                <a:spcPct val="110000"/>
              </a:lnSpc>
            </a:pPr>
            <a:r>
              <a:rPr lang="en-IN" sz="1700"/>
              <a:t>Cluster Controller (CC) – Oversees multiple node controllers within a cluster, handling virtual machine execution.</a:t>
            </a:r>
          </a:p>
          <a:p>
            <a:pPr>
              <a:lnSpc>
                <a:spcPct val="110000"/>
              </a:lnSpc>
            </a:pPr>
            <a:r>
              <a:rPr lang="en-IN" sz="1700"/>
              <a:t>Node Controller (NC) – Manages individual compute nodes and virtual machine instances.</a:t>
            </a:r>
          </a:p>
          <a:p>
            <a:pPr>
              <a:lnSpc>
                <a:spcPct val="110000"/>
              </a:lnSpc>
            </a:pPr>
            <a:r>
              <a:rPr lang="en-IN" sz="1700"/>
              <a:t>Storage Controller (SC) – Handles cloud storage services, ensuring data availability.</a:t>
            </a:r>
          </a:p>
          <a:p>
            <a:pPr>
              <a:lnSpc>
                <a:spcPct val="110000"/>
              </a:lnSpc>
            </a:pPr>
            <a:r>
              <a:rPr lang="en-IN" sz="1700"/>
              <a:t>Walrus Storage Controller (WSC) – Provides storage services similar to AWS Simple Storage Service (S3).</a:t>
            </a:r>
          </a:p>
        </p:txBody>
      </p:sp>
    </p:spTree>
    <p:extLst>
      <p:ext uri="{BB962C8B-B14F-4D97-AF65-F5344CB8AC3E}">
        <p14:creationId xmlns:p14="http://schemas.microsoft.com/office/powerpoint/2010/main" val="314196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FE5ED6-CA30-FCC4-EB52-4EA6D4BE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IN" dirty="0" err="1"/>
              <a:t>CloudSim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CAEB3-89DE-A2FE-1FF9-0E7259CD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3" y="1682496"/>
            <a:ext cx="5486179" cy="45398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F664D-BB20-8B97-098D-2C7CE992F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181" y="822960"/>
            <a:ext cx="5486179" cy="53993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CloudSim</a:t>
            </a:r>
            <a:r>
              <a:rPr lang="en-US" sz="2400" dirty="0"/>
              <a:t> is a simulation framework designed for modeling, replicating, and experimenting with cloud computing environments. It provides a flexible and extensible structure that allows researchers and developers to evaluate cloud infrastructure and application services without deploying real cloud systems.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0341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30550-EF93-81D0-1D22-13CA6207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IN" dirty="0" err="1"/>
              <a:t>OpenNebula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6085-6E87-2CB1-B970-DDD28D53C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97" y="1792224"/>
            <a:ext cx="3702143" cy="34401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604F-C1D4-63D8-AAC3-8E8ADA552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6296" y="1253742"/>
            <a:ext cx="6885276" cy="50556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OpenNebula</a:t>
            </a:r>
            <a:r>
              <a:rPr lang="en-US" sz="2400" dirty="0"/>
              <a:t> is a powerful open-source cloud computing platform designed for Infrastructure-as-a-Service (IaaS) deployment. It enables organizations to build private, public, and hybrid cloud environments, offering flexibility and scalability. Known for its simplicity and efficiency, </a:t>
            </a:r>
            <a:r>
              <a:rPr lang="en-US" sz="2400" dirty="0" err="1"/>
              <a:t>OpenNebula</a:t>
            </a:r>
            <a:r>
              <a:rPr lang="en-US" sz="2400" dirty="0"/>
              <a:t> provides advanced virtualization and automation features, making it a preferred choice for cloud infrastructure management.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65960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FCA6B-F4D1-36B9-05E7-13C83674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IN" dirty="0"/>
              <a:t>Nimbus</a:t>
            </a:r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4F588C88-6170-CA57-9A30-CE07BE57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9" r="35781" b="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37F89-AD51-B84A-4E82-3859135A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en-US" sz="1800"/>
              <a:t>Nimbus is an </a:t>
            </a:r>
            <a:r>
              <a:rPr lang="en-US" sz="1800" b="1"/>
              <a:t>open-source cloud computing toolkit</a:t>
            </a:r>
            <a:r>
              <a:rPr lang="en-US" sz="1800"/>
              <a:t> focused on delivering </a:t>
            </a:r>
            <a:r>
              <a:rPr lang="en-US" sz="1800" b="1"/>
              <a:t>Infrastructure-as-a-Service (IaaS)</a:t>
            </a:r>
            <a:r>
              <a:rPr lang="en-US" sz="1800"/>
              <a:t>. It provides researchers and the scientific community with </a:t>
            </a:r>
            <a:r>
              <a:rPr lang="en-US" sz="1800" b="1"/>
              <a:t>cloud-based computing capabilities</a:t>
            </a:r>
            <a:r>
              <a:rPr lang="en-US" sz="1800"/>
              <a:t>, allowing them to deploy and manage virtual machines for advanced computing tasks. Nimbus enables efficient resource allocation and scalability for specialized research applications.</a:t>
            </a: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224107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55B99-8D48-D0F0-D409-008770F3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IN" sz="4000"/>
              <a:t>Security Solutions &amp; Best Practices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4B1CBB-70EB-C10B-CA70-D03CC6A3FF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95051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690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1A565-AD4E-8C56-D07B-845139F0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IN" dirty="0"/>
              <a:t> Risk Management </a:t>
            </a:r>
            <a:br>
              <a:rPr lang="en-IN" dirty="0"/>
            </a:br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7F94B4-F46C-68A9-C491-E51133F11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846187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870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B5C7EE-A919-646B-4F86-BACCBC52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62D94-912E-0881-D20F-BCF756E4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642" y="1104181"/>
            <a:ext cx="3406543" cy="2779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BUSINESS RISK IN CLOUD COMPUTING 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EBBE78-2D35-F122-C27F-5E2C67C4A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20" y="574131"/>
            <a:ext cx="7367402" cy="57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5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76F6-4412-3F92-A65F-8756167D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 Various Threat in cloud computing </a:t>
            </a:r>
            <a:endParaRPr lang="en-IN" sz="3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FA7648-B86D-3F0D-0345-01D3F4D5FC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390806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94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B37B1-0499-A83D-03EB-64F8B08F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/>
              <a:t>Type of Risks in cloud computing </a:t>
            </a:r>
            <a:endParaRPr lang="en-IN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A140DCF-2268-D2CB-9817-228050A64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115636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913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2C046-E951-B5CF-4BF8-9A180D0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 Security Advantages in Cloud </a:t>
            </a:r>
            <a:br>
              <a:rPr lang="en-US" sz="4000"/>
            </a:br>
            <a:r>
              <a:rPr lang="en-US" sz="4000"/>
              <a:t>             Environment </a:t>
            </a:r>
            <a:endParaRPr lang="en-IN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4EA1F0-2A96-1D0B-225E-233E4D828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853444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35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48EA17-F2CF-2F98-FC06-DBB6A2AEC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D4267-6754-E656-C65D-257297D4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457B4B-DF1E-EA00-D27C-B16147713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923"/>
          <a:stretch>
            <a:fillRect/>
          </a:stretch>
        </p:blipFill>
        <p:spPr>
          <a:xfrm>
            <a:off x="-1" y="544068"/>
            <a:ext cx="12191999" cy="57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7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81C81-2B21-0A10-93CB-2FE05D8E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3400"/>
              <a:t>Security Disadvantages in Cloud Environment</a:t>
            </a:r>
            <a:endParaRPr lang="en-IN" sz="340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E5B25D0-F01F-EB33-8F50-FDD20A973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808665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866754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1506</Words>
  <Application>Microsoft Office PowerPoint</Application>
  <PresentationFormat>Widescreen</PresentationFormat>
  <Paragraphs>125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Neue Haas Grotesk Text Pro</vt:lpstr>
      <vt:lpstr>VanillaVTI</vt:lpstr>
      <vt:lpstr>CLOUD COMPUTING AND                     SECURITY  </vt:lpstr>
      <vt:lpstr>CONTENT</vt:lpstr>
      <vt:lpstr> Risk Management  </vt:lpstr>
      <vt:lpstr>BUSINESS RISK IN CLOUD COMPUTING </vt:lpstr>
      <vt:lpstr> Various Threat in cloud computing </vt:lpstr>
      <vt:lpstr>Type of Risks in cloud computing </vt:lpstr>
      <vt:lpstr> Security Advantages in Cloud               Environment </vt:lpstr>
      <vt:lpstr>PowerPoint Presentation</vt:lpstr>
      <vt:lpstr>Security Disadvantages in Cloud Environment</vt:lpstr>
      <vt:lpstr>Content Level Security(CLS) </vt:lpstr>
      <vt:lpstr> Data Confidentiality  </vt:lpstr>
      <vt:lpstr>Data Integrity </vt:lpstr>
      <vt:lpstr>Data Availability</vt:lpstr>
      <vt:lpstr>Data Backup Plan</vt:lpstr>
      <vt:lpstr>Eras of Computing</vt:lpstr>
      <vt:lpstr>Cloud Computing Platforms</vt:lpstr>
      <vt:lpstr>Key Elements of Cloud Infrastructure</vt:lpstr>
      <vt:lpstr>cloud computing technologies and infrastructure</vt:lpstr>
      <vt:lpstr>Mashups in Cloud Computing</vt:lpstr>
      <vt:lpstr>Hadoop</vt:lpstr>
      <vt:lpstr>VMware </vt:lpstr>
      <vt:lpstr>Eucalyptus Cloud Computing Framework</vt:lpstr>
      <vt:lpstr>CloudSim</vt:lpstr>
      <vt:lpstr>OpenNebula</vt:lpstr>
      <vt:lpstr>Nimbus</vt:lpstr>
      <vt:lpstr>Security Solutions &amp; 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 Musaed</dc:creator>
  <cp:lastModifiedBy>mohammed  Musaed</cp:lastModifiedBy>
  <cp:revision>24</cp:revision>
  <dcterms:created xsi:type="dcterms:W3CDTF">2025-05-15T08:26:45Z</dcterms:created>
  <dcterms:modified xsi:type="dcterms:W3CDTF">2025-05-15T09:13:15Z</dcterms:modified>
</cp:coreProperties>
</file>